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797" r:id="rId2"/>
    <p:sldMasterId id="2147483811" r:id="rId3"/>
    <p:sldMasterId id="2147483843" r:id="rId4"/>
    <p:sldMasterId id="2147483855" r:id="rId5"/>
    <p:sldMasterId id="2147483869" r:id="rId6"/>
    <p:sldMasterId id="2147483881" r:id="rId7"/>
    <p:sldMasterId id="2147483895" r:id="rId8"/>
    <p:sldMasterId id="2147483909" r:id="rId9"/>
    <p:sldMasterId id="2147483923" r:id="rId10"/>
    <p:sldMasterId id="2147483937" r:id="rId11"/>
    <p:sldMasterId id="2147483949" r:id="rId12"/>
  </p:sldMasterIdLst>
  <p:notesMasterIdLst>
    <p:notesMasterId r:id="rId90"/>
  </p:notesMasterIdLst>
  <p:handoutMasterIdLst>
    <p:handoutMasterId r:id="rId91"/>
  </p:handoutMasterIdLst>
  <p:sldIdLst>
    <p:sldId id="363" r:id="rId13"/>
    <p:sldId id="396" r:id="rId14"/>
    <p:sldId id="538" r:id="rId15"/>
    <p:sldId id="397" r:id="rId16"/>
    <p:sldId id="444" r:id="rId17"/>
    <p:sldId id="467" r:id="rId18"/>
    <p:sldId id="470" r:id="rId19"/>
    <p:sldId id="527" r:id="rId20"/>
    <p:sldId id="490" r:id="rId21"/>
    <p:sldId id="469" r:id="rId22"/>
    <p:sldId id="433" r:id="rId23"/>
    <p:sldId id="456" r:id="rId24"/>
    <p:sldId id="362" r:id="rId25"/>
    <p:sldId id="419" r:id="rId26"/>
    <p:sldId id="531" r:id="rId27"/>
    <p:sldId id="532" r:id="rId28"/>
    <p:sldId id="356" r:id="rId29"/>
    <p:sldId id="451" r:id="rId30"/>
    <p:sldId id="452" r:id="rId31"/>
    <p:sldId id="500" r:id="rId32"/>
    <p:sldId id="540" r:id="rId33"/>
    <p:sldId id="493" r:id="rId34"/>
    <p:sldId id="501" r:id="rId35"/>
    <p:sldId id="503" r:id="rId36"/>
    <p:sldId id="504" r:id="rId37"/>
    <p:sldId id="509" r:id="rId38"/>
    <p:sldId id="511" r:id="rId39"/>
    <p:sldId id="529" r:id="rId40"/>
    <p:sldId id="533" r:id="rId41"/>
    <p:sldId id="510" r:id="rId42"/>
    <p:sldId id="505" r:id="rId43"/>
    <p:sldId id="402" r:id="rId44"/>
    <p:sldId id="516" r:id="rId45"/>
    <p:sldId id="506" r:id="rId46"/>
    <p:sldId id="522" r:id="rId47"/>
    <p:sldId id="523" r:id="rId48"/>
    <p:sldId id="507" r:id="rId49"/>
    <p:sldId id="484" r:id="rId50"/>
    <p:sldId id="474" r:id="rId51"/>
    <p:sldId id="475" r:id="rId52"/>
    <p:sldId id="476" r:id="rId53"/>
    <p:sldId id="477" r:id="rId54"/>
    <p:sldId id="457" r:id="rId55"/>
    <p:sldId id="458" r:id="rId56"/>
    <p:sldId id="459" r:id="rId57"/>
    <p:sldId id="460" r:id="rId58"/>
    <p:sldId id="512" r:id="rId59"/>
    <p:sldId id="515" r:id="rId60"/>
    <p:sldId id="513" r:id="rId61"/>
    <p:sldId id="461" r:id="rId62"/>
    <p:sldId id="449" r:id="rId63"/>
    <p:sldId id="453" r:id="rId64"/>
    <p:sldId id="441" r:id="rId65"/>
    <p:sldId id="514" r:id="rId66"/>
    <p:sldId id="420" r:id="rId67"/>
    <p:sldId id="518" r:id="rId68"/>
    <p:sldId id="401" r:id="rId69"/>
    <p:sldId id="528" r:id="rId70"/>
    <p:sldId id="463" r:id="rId71"/>
    <p:sldId id="541" r:id="rId72"/>
    <p:sldId id="519" r:id="rId73"/>
    <p:sldId id="520" r:id="rId74"/>
    <p:sldId id="521" r:id="rId75"/>
    <p:sldId id="530" r:id="rId76"/>
    <p:sldId id="432" r:id="rId77"/>
    <p:sldId id="524" r:id="rId78"/>
    <p:sldId id="525" r:id="rId79"/>
    <p:sldId id="534" r:id="rId80"/>
    <p:sldId id="535" r:id="rId81"/>
    <p:sldId id="376" r:id="rId82"/>
    <p:sldId id="375" r:id="rId83"/>
    <p:sldId id="382" r:id="rId84"/>
    <p:sldId id="417" r:id="rId85"/>
    <p:sldId id="398" r:id="rId86"/>
    <p:sldId id="430" r:id="rId87"/>
    <p:sldId id="447" r:id="rId88"/>
    <p:sldId id="390" r:id="rId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405" autoAdjust="0"/>
    <p:restoredTop sz="94671" autoAdjust="0"/>
  </p:normalViewPr>
  <p:slideViewPr>
    <p:cSldViewPr>
      <p:cViewPr varScale="1">
        <p:scale>
          <a:sx n="88" d="100"/>
          <a:sy n="88" d="100"/>
        </p:scale>
        <p:origin x="940" y="44"/>
      </p:cViewPr>
      <p:guideLst>
        <p:guide orient="horz" pos="2160"/>
        <p:guide pos="2880"/>
      </p:guideLst>
    </p:cSldViewPr>
  </p:slideViewPr>
  <p:outlineViewPr>
    <p:cViewPr>
      <p:scale>
        <a:sx n="33" d="100"/>
        <a:sy n="33" d="100"/>
      </p:scale>
      <p:origin x="48" y="125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C7313923-A93B-41F9-923A-C828FFF79F85}" type="datetimeFigureOut">
              <a:rPr lang="en-US" smtClean="0"/>
              <a:t>2/18/2019</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88005A54-696A-4986-A3E1-D899646B661F}" type="slidenum">
              <a:rPr lang="en-US" smtClean="0"/>
              <a:t>‹#›</a:t>
            </a:fld>
            <a:endParaRPr lang="en-US"/>
          </a:p>
        </p:txBody>
      </p:sp>
    </p:spTree>
    <p:extLst>
      <p:ext uri="{BB962C8B-B14F-4D97-AF65-F5344CB8AC3E}">
        <p14:creationId xmlns:p14="http://schemas.microsoft.com/office/powerpoint/2010/main" val="2153476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20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a:latin typeface="Arial" charset="0"/>
              </a:defRPr>
            </a:lvl1pPr>
          </a:lstStyle>
          <a:p>
            <a:pPr>
              <a:defRPr/>
            </a:pPr>
            <a:fld id="{E00F47FF-41C4-4FE8-8FE9-1EA4E1DA3321}" type="slidenum">
              <a:rPr lang="en-US"/>
              <a:pPr>
                <a:defRPr/>
              </a:pPr>
              <a:t>‹#›</a:t>
            </a:fld>
            <a:endParaRPr lang="en-US"/>
          </a:p>
        </p:txBody>
      </p:sp>
    </p:spTree>
    <p:extLst>
      <p:ext uri="{BB962C8B-B14F-4D97-AF65-F5344CB8AC3E}">
        <p14:creationId xmlns:p14="http://schemas.microsoft.com/office/powerpoint/2010/main" val="1236109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1</a:t>
            </a:fld>
            <a:endParaRPr lang="en-US"/>
          </a:p>
        </p:txBody>
      </p:sp>
    </p:spTree>
    <p:extLst>
      <p:ext uri="{BB962C8B-B14F-4D97-AF65-F5344CB8AC3E}">
        <p14:creationId xmlns:p14="http://schemas.microsoft.com/office/powerpoint/2010/main" val="51142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10</a:t>
            </a:fld>
            <a:endParaRPr lang="en-US"/>
          </a:p>
        </p:txBody>
      </p:sp>
    </p:spTree>
    <p:extLst>
      <p:ext uri="{BB962C8B-B14F-4D97-AF65-F5344CB8AC3E}">
        <p14:creationId xmlns:p14="http://schemas.microsoft.com/office/powerpoint/2010/main" val="301396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11</a:t>
            </a:fld>
            <a:endParaRPr lang="en-US"/>
          </a:p>
        </p:txBody>
      </p:sp>
    </p:spTree>
    <p:extLst>
      <p:ext uri="{BB962C8B-B14F-4D97-AF65-F5344CB8AC3E}">
        <p14:creationId xmlns:p14="http://schemas.microsoft.com/office/powerpoint/2010/main" val="10133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Opportunity</a:t>
            </a:r>
            <a:r>
              <a:rPr lang="en-US" baseline="0" dirty="0"/>
              <a:t> for Sharing and Reflection- Taking stock of where you are, where you have been and where you are going. “</a:t>
            </a:r>
            <a:r>
              <a:rPr lang="en-US" baseline="0" dirty="0" err="1"/>
              <a:t>Aithri</a:t>
            </a:r>
            <a:r>
              <a:rPr lang="en-US" baseline="0" dirty="0"/>
              <a:t>”- Gaelic “Change of Heart/Mind” Pilgrim Beings on the way. </a:t>
            </a:r>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89625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Review</a:t>
            </a:r>
            <a:r>
              <a:rPr lang="en-US" baseline="0" dirty="0"/>
              <a:t> each of the 7 keys briefly as lights on the path to spiritual health.</a:t>
            </a:r>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13</a:t>
            </a:fld>
            <a:endParaRPr lang="en-US"/>
          </a:p>
        </p:txBody>
      </p:sp>
    </p:spTree>
    <p:extLst>
      <p:ext uri="{BB962C8B-B14F-4D97-AF65-F5344CB8AC3E}">
        <p14:creationId xmlns:p14="http://schemas.microsoft.com/office/powerpoint/2010/main" val="2195181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14</a:t>
            </a:fld>
            <a:endParaRPr lang="en-US"/>
          </a:p>
        </p:txBody>
      </p:sp>
    </p:spTree>
    <p:extLst>
      <p:ext uri="{BB962C8B-B14F-4D97-AF65-F5344CB8AC3E}">
        <p14:creationId xmlns:p14="http://schemas.microsoft.com/office/powerpoint/2010/main" val="345738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15</a:t>
            </a:fld>
            <a:endParaRPr lang="en-US"/>
          </a:p>
        </p:txBody>
      </p:sp>
    </p:spTree>
    <p:extLst>
      <p:ext uri="{BB962C8B-B14F-4D97-AF65-F5344CB8AC3E}">
        <p14:creationId xmlns:p14="http://schemas.microsoft.com/office/powerpoint/2010/main" val="302347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16</a:t>
            </a:fld>
            <a:endParaRPr lang="en-US"/>
          </a:p>
        </p:txBody>
      </p:sp>
    </p:spTree>
    <p:extLst>
      <p:ext uri="{BB962C8B-B14F-4D97-AF65-F5344CB8AC3E}">
        <p14:creationId xmlns:p14="http://schemas.microsoft.com/office/powerpoint/2010/main" val="2669262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look at the culture-</a:t>
            </a:r>
            <a:r>
              <a:rPr lang="en-US" baseline="0" dirty="0"/>
              <a:t> we clearly have a hunger for Holiness- In an age of plenty- we are spiritually bankrupt. What resonates with you? Do you find seeds of truth in this? What assumptions would you challenge? </a:t>
            </a:r>
          </a:p>
          <a:p>
            <a:r>
              <a:rPr lang="en-US" baseline="0" dirty="0"/>
              <a:t>Let’s look at 3 issues- materialism, individualism and hedonism from a slightly different perspective- the pragmatic, narcissism, restlessness. </a:t>
            </a:r>
          </a:p>
        </p:txBody>
      </p:sp>
      <p:sp>
        <p:nvSpPr>
          <p:cNvPr id="4" name="Slide Number Placeholder 3"/>
          <p:cNvSpPr>
            <a:spLocks noGrp="1"/>
          </p:cNvSpPr>
          <p:nvPr>
            <p:ph type="sldNum" sz="quarter" idx="10"/>
          </p:nvPr>
        </p:nvSpPr>
        <p:spPr/>
        <p:txBody>
          <a:bodyPr/>
          <a:lstStyle/>
          <a:p>
            <a:pPr>
              <a:defRPr/>
            </a:pPr>
            <a:fld id="{243F461F-A6F3-47BD-B983-C521EFCB7A06}" type="slidenum">
              <a:rPr lang="en-US" smtClean="0"/>
              <a:pPr>
                <a:defRPr/>
              </a:pPr>
              <a:t>17</a:t>
            </a:fld>
            <a:endParaRPr lang="en-US"/>
          </a:p>
        </p:txBody>
      </p:sp>
    </p:spTree>
    <p:extLst>
      <p:ext uri="{BB962C8B-B14F-4D97-AF65-F5344CB8AC3E}">
        <p14:creationId xmlns:p14="http://schemas.microsoft.com/office/powerpoint/2010/main" val="4050363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18</a:t>
            </a:fld>
            <a:endParaRPr lang="en-US"/>
          </a:p>
        </p:txBody>
      </p:sp>
    </p:spTree>
    <p:extLst>
      <p:ext uri="{BB962C8B-B14F-4D97-AF65-F5344CB8AC3E}">
        <p14:creationId xmlns:p14="http://schemas.microsoft.com/office/powerpoint/2010/main" val="235600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19</a:t>
            </a:fld>
            <a:endParaRPr lang="en-US"/>
          </a:p>
        </p:txBody>
      </p:sp>
    </p:spTree>
    <p:extLst>
      <p:ext uri="{BB962C8B-B14F-4D97-AF65-F5344CB8AC3E}">
        <p14:creationId xmlns:p14="http://schemas.microsoft.com/office/powerpoint/2010/main" val="7013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2</a:t>
            </a:fld>
            <a:endParaRPr lang="en-US"/>
          </a:p>
        </p:txBody>
      </p:sp>
    </p:spTree>
    <p:extLst>
      <p:ext uri="{BB962C8B-B14F-4D97-AF65-F5344CB8AC3E}">
        <p14:creationId xmlns:p14="http://schemas.microsoft.com/office/powerpoint/2010/main" val="3508711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20</a:t>
            </a:fld>
            <a:endParaRPr lang="en-US"/>
          </a:p>
        </p:txBody>
      </p:sp>
    </p:spTree>
    <p:extLst>
      <p:ext uri="{BB962C8B-B14F-4D97-AF65-F5344CB8AC3E}">
        <p14:creationId xmlns:p14="http://schemas.microsoft.com/office/powerpoint/2010/main" val="2616576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21</a:t>
            </a:fld>
            <a:endParaRPr lang="en-US"/>
          </a:p>
        </p:txBody>
      </p:sp>
    </p:spTree>
    <p:extLst>
      <p:ext uri="{BB962C8B-B14F-4D97-AF65-F5344CB8AC3E}">
        <p14:creationId xmlns:p14="http://schemas.microsoft.com/office/powerpoint/2010/main" val="1854690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22</a:t>
            </a:fld>
            <a:endParaRPr lang="en-US"/>
          </a:p>
        </p:txBody>
      </p:sp>
    </p:spTree>
    <p:extLst>
      <p:ext uri="{BB962C8B-B14F-4D97-AF65-F5344CB8AC3E}">
        <p14:creationId xmlns:p14="http://schemas.microsoft.com/office/powerpoint/2010/main" val="1557656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23</a:t>
            </a:fld>
            <a:endParaRPr lang="en-US"/>
          </a:p>
        </p:txBody>
      </p:sp>
    </p:spTree>
    <p:extLst>
      <p:ext uri="{BB962C8B-B14F-4D97-AF65-F5344CB8AC3E}">
        <p14:creationId xmlns:p14="http://schemas.microsoft.com/office/powerpoint/2010/main" val="2756277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24</a:t>
            </a:fld>
            <a:endParaRPr lang="en-US"/>
          </a:p>
        </p:txBody>
      </p:sp>
    </p:spTree>
    <p:extLst>
      <p:ext uri="{BB962C8B-B14F-4D97-AF65-F5344CB8AC3E}">
        <p14:creationId xmlns:p14="http://schemas.microsoft.com/office/powerpoint/2010/main" val="3603162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25</a:t>
            </a:fld>
            <a:endParaRPr lang="en-US"/>
          </a:p>
        </p:txBody>
      </p:sp>
    </p:spTree>
    <p:extLst>
      <p:ext uri="{BB962C8B-B14F-4D97-AF65-F5344CB8AC3E}">
        <p14:creationId xmlns:p14="http://schemas.microsoft.com/office/powerpoint/2010/main" val="916611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26</a:t>
            </a:fld>
            <a:endParaRPr lang="en-US"/>
          </a:p>
        </p:txBody>
      </p:sp>
    </p:spTree>
    <p:extLst>
      <p:ext uri="{BB962C8B-B14F-4D97-AF65-F5344CB8AC3E}">
        <p14:creationId xmlns:p14="http://schemas.microsoft.com/office/powerpoint/2010/main" val="4269034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27</a:t>
            </a:fld>
            <a:endParaRPr lang="en-US"/>
          </a:p>
        </p:txBody>
      </p:sp>
    </p:spTree>
    <p:extLst>
      <p:ext uri="{BB962C8B-B14F-4D97-AF65-F5344CB8AC3E}">
        <p14:creationId xmlns:p14="http://schemas.microsoft.com/office/powerpoint/2010/main" val="2204084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28</a:t>
            </a:fld>
            <a:endParaRPr lang="en-US"/>
          </a:p>
        </p:txBody>
      </p:sp>
    </p:spTree>
    <p:extLst>
      <p:ext uri="{BB962C8B-B14F-4D97-AF65-F5344CB8AC3E}">
        <p14:creationId xmlns:p14="http://schemas.microsoft.com/office/powerpoint/2010/main" val="3860051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29</a:t>
            </a:fld>
            <a:endParaRPr lang="en-US"/>
          </a:p>
        </p:txBody>
      </p:sp>
    </p:spTree>
    <p:extLst>
      <p:ext uri="{BB962C8B-B14F-4D97-AF65-F5344CB8AC3E}">
        <p14:creationId xmlns:p14="http://schemas.microsoft.com/office/powerpoint/2010/main" val="302179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3</a:t>
            </a:fld>
            <a:endParaRPr lang="en-US"/>
          </a:p>
        </p:txBody>
      </p:sp>
    </p:spTree>
    <p:extLst>
      <p:ext uri="{BB962C8B-B14F-4D97-AF65-F5344CB8AC3E}">
        <p14:creationId xmlns:p14="http://schemas.microsoft.com/office/powerpoint/2010/main" val="1525363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Review</a:t>
            </a:r>
            <a:r>
              <a:rPr lang="en-US" baseline="0" dirty="0"/>
              <a:t> each of the 7 keys briefly as lights on the path to spiritual health.</a:t>
            </a:r>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195181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31</a:t>
            </a:fld>
            <a:endParaRPr lang="en-US"/>
          </a:p>
        </p:txBody>
      </p:sp>
    </p:spTree>
    <p:extLst>
      <p:ext uri="{BB962C8B-B14F-4D97-AF65-F5344CB8AC3E}">
        <p14:creationId xmlns:p14="http://schemas.microsoft.com/office/powerpoint/2010/main" val="418366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32</a:t>
            </a:fld>
            <a:endParaRPr lang="en-US"/>
          </a:p>
        </p:txBody>
      </p:sp>
    </p:spTree>
    <p:extLst>
      <p:ext uri="{BB962C8B-B14F-4D97-AF65-F5344CB8AC3E}">
        <p14:creationId xmlns:p14="http://schemas.microsoft.com/office/powerpoint/2010/main" val="1737087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33</a:t>
            </a:fld>
            <a:endParaRPr lang="en-US"/>
          </a:p>
        </p:txBody>
      </p:sp>
    </p:spTree>
    <p:extLst>
      <p:ext uri="{BB962C8B-B14F-4D97-AF65-F5344CB8AC3E}">
        <p14:creationId xmlns:p14="http://schemas.microsoft.com/office/powerpoint/2010/main" val="1524733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34</a:t>
            </a:fld>
            <a:endParaRPr lang="en-US"/>
          </a:p>
        </p:txBody>
      </p:sp>
    </p:spTree>
    <p:extLst>
      <p:ext uri="{BB962C8B-B14F-4D97-AF65-F5344CB8AC3E}">
        <p14:creationId xmlns:p14="http://schemas.microsoft.com/office/powerpoint/2010/main" val="1280265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35</a:t>
            </a:fld>
            <a:endParaRPr lang="en-US"/>
          </a:p>
        </p:txBody>
      </p:sp>
    </p:spTree>
    <p:extLst>
      <p:ext uri="{BB962C8B-B14F-4D97-AF65-F5344CB8AC3E}">
        <p14:creationId xmlns:p14="http://schemas.microsoft.com/office/powerpoint/2010/main" val="588132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7E522-77C0-4BF7-84DB-EE8125EBE6CC}" type="slidenum">
              <a:rPr lang="en-US" smtClean="0"/>
              <a:t>36</a:t>
            </a:fld>
            <a:endParaRPr lang="en-US"/>
          </a:p>
        </p:txBody>
      </p:sp>
    </p:spTree>
    <p:extLst>
      <p:ext uri="{BB962C8B-B14F-4D97-AF65-F5344CB8AC3E}">
        <p14:creationId xmlns:p14="http://schemas.microsoft.com/office/powerpoint/2010/main" val="3281055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37</a:t>
            </a:fld>
            <a:endParaRPr lang="en-US"/>
          </a:p>
        </p:txBody>
      </p:sp>
    </p:spTree>
    <p:extLst>
      <p:ext uri="{BB962C8B-B14F-4D97-AF65-F5344CB8AC3E}">
        <p14:creationId xmlns:p14="http://schemas.microsoft.com/office/powerpoint/2010/main" val="246403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38</a:t>
            </a:fld>
            <a:endParaRPr lang="en-US"/>
          </a:p>
        </p:txBody>
      </p:sp>
    </p:spTree>
    <p:extLst>
      <p:ext uri="{BB962C8B-B14F-4D97-AF65-F5344CB8AC3E}">
        <p14:creationId xmlns:p14="http://schemas.microsoft.com/office/powerpoint/2010/main" val="2263738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39</a:t>
            </a:fld>
            <a:endParaRPr lang="en-US"/>
          </a:p>
        </p:txBody>
      </p:sp>
    </p:spTree>
    <p:extLst>
      <p:ext uri="{BB962C8B-B14F-4D97-AF65-F5344CB8AC3E}">
        <p14:creationId xmlns:p14="http://schemas.microsoft.com/office/powerpoint/2010/main" val="282998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4</a:t>
            </a:fld>
            <a:endParaRPr lang="en-US"/>
          </a:p>
        </p:txBody>
      </p:sp>
    </p:spTree>
    <p:extLst>
      <p:ext uri="{BB962C8B-B14F-4D97-AF65-F5344CB8AC3E}">
        <p14:creationId xmlns:p14="http://schemas.microsoft.com/office/powerpoint/2010/main" val="2242314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40</a:t>
            </a:fld>
            <a:endParaRPr lang="en-US"/>
          </a:p>
        </p:txBody>
      </p:sp>
    </p:spTree>
    <p:extLst>
      <p:ext uri="{BB962C8B-B14F-4D97-AF65-F5344CB8AC3E}">
        <p14:creationId xmlns:p14="http://schemas.microsoft.com/office/powerpoint/2010/main" val="2391456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Image: Icon of the Publican and the Pharisee</a:t>
            </a:r>
          </a:p>
        </p:txBody>
      </p:sp>
      <p:sp>
        <p:nvSpPr>
          <p:cNvPr id="4" name="Slide Number Placeholder 3"/>
          <p:cNvSpPr>
            <a:spLocks noGrp="1"/>
          </p:cNvSpPr>
          <p:nvPr>
            <p:ph type="sldNum" sz="quarter" idx="10"/>
          </p:nvPr>
        </p:nvSpPr>
        <p:spPr/>
        <p:txBody>
          <a:bodyPr/>
          <a:lstStyle/>
          <a:p>
            <a:fld id="{C53C2DB4-E787-48A9-80E0-B672B2DCF3A0}" type="slidenum">
              <a:rPr lang="en-US" smtClean="0"/>
              <a:t>41</a:t>
            </a:fld>
            <a:endParaRPr lang="en-US"/>
          </a:p>
        </p:txBody>
      </p:sp>
    </p:spTree>
    <p:extLst>
      <p:ext uri="{BB962C8B-B14F-4D97-AF65-F5344CB8AC3E}">
        <p14:creationId xmlns:p14="http://schemas.microsoft.com/office/powerpoint/2010/main" val="1513099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42</a:t>
            </a:fld>
            <a:endParaRPr lang="en-US"/>
          </a:p>
        </p:txBody>
      </p:sp>
    </p:spTree>
    <p:extLst>
      <p:ext uri="{BB962C8B-B14F-4D97-AF65-F5344CB8AC3E}">
        <p14:creationId xmlns:p14="http://schemas.microsoft.com/office/powerpoint/2010/main" val="379121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Headache</a:t>
            </a:r>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43</a:t>
            </a:fld>
            <a:endParaRPr lang="en-US"/>
          </a:p>
        </p:txBody>
      </p:sp>
    </p:spTree>
    <p:extLst>
      <p:ext uri="{BB962C8B-B14F-4D97-AF65-F5344CB8AC3E}">
        <p14:creationId xmlns:p14="http://schemas.microsoft.com/office/powerpoint/2010/main" val="2985559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4350">
              <a:defRPr/>
            </a:pPr>
            <a:r>
              <a:rPr lang="en-US" dirty="0"/>
              <a:t>Heartache.  Tie opening statement into spiritual key #2</a:t>
            </a:r>
          </a:p>
          <a:p>
            <a:pPr defTabSz="914350">
              <a:defRPr/>
            </a:pPr>
            <a:r>
              <a:rPr lang="en-US" dirty="0"/>
              <a:t>Relativism, Materialism, Individualism- </a:t>
            </a:r>
            <a:r>
              <a:rPr lang="en-US" dirty="0" err="1"/>
              <a:t>emphasizedquality</a:t>
            </a:r>
            <a:r>
              <a:rPr lang="en-US" dirty="0"/>
              <a:t> of life, upward mobility, the pursuit of excellence, material comfort. </a:t>
            </a:r>
          </a:p>
          <a:p>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44</a:t>
            </a:fld>
            <a:endParaRPr lang="en-US"/>
          </a:p>
        </p:txBody>
      </p:sp>
    </p:spTree>
    <p:extLst>
      <p:ext uri="{BB962C8B-B14F-4D97-AF65-F5344CB8AC3E}">
        <p14:creationId xmlns:p14="http://schemas.microsoft.com/office/powerpoint/2010/main" val="39907754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Insomnia- Our hearts are restless…..St. Augustine</a:t>
            </a:r>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45</a:t>
            </a:fld>
            <a:endParaRPr lang="en-US"/>
          </a:p>
        </p:txBody>
      </p:sp>
    </p:spTree>
    <p:extLst>
      <p:ext uri="{BB962C8B-B14F-4D97-AF65-F5344CB8AC3E}">
        <p14:creationId xmlns:p14="http://schemas.microsoft.com/office/powerpoint/2010/main" val="4275369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Peace and Joy- are both marks of a person alive with the</a:t>
            </a:r>
            <a:r>
              <a:rPr lang="en-US" baseline="0" dirty="0"/>
              <a:t> Holy Spirit. </a:t>
            </a:r>
          </a:p>
          <a:p>
            <a:r>
              <a:rPr lang="en-US" dirty="0"/>
              <a:t>What the world defines</a:t>
            </a:r>
          </a:p>
          <a:p>
            <a:r>
              <a:rPr lang="en-US" dirty="0"/>
              <a:t>Money</a:t>
            </a:r>
          </a:p>
          <a:p>
            <a:r>
              <a:rPr lang="en-US" dirty="0"/>
              <a:t>What we do</a:t>
            </a:r>
          </a:p>
          <a:p>
            <a:r>
              <a:rPr lang="en-US" dirty="0"/>
              <a:t>What we have</a:t>
            </a:r>
          </a:p>
          <a:p>
            <a:r>
              <a:rPr lang="en-US" dirty="0"/>
              <a:t>How we appear- realty </a:t>
            </a:r>
            <a:r>
              <a:rPr lang="en-US" dirty="0" err="1"/>
              <a:t>tv</a:t>
            </a:r>
            <a:endParaRPr lang="en-US" dirty="0"/>
          </a:p>
          <a:p>
            <a:endParaRPr lang="en-US" dirty="0"/>
          </a:p>
          <a:p>
            <a:r>
              <a:rPr lang="en-US" dirty="0"/>
              <a:t>Christ- language of Christ is silence</a:t>
            </a:r>
          </a:p>
          <a:p>
            <a:r>
              <a:rPr lang="en-US" dirty="0"/>
              <a:t>Drowned out by noise of culture</a:t>
            </a:r>
          </a:p>
          <a:p>
            <a:r>
              <a:rPr lang="en-US" dirty="0"/>
              <a:t>Faithful- what about soul</a:t>
            </a:r>
          </a:p>
          <a:p>
            <a:endParaRPr lang="en-US" dirty="0"/>
          </a:p>
        </p:txBody>
      </p:sp>
      <p:sp>
        <p:nvSpPr>
          <p:cNvPr id="4" name="Slide Number Placeholder 3"/>
          <p:cNvSpPr>
            <a:spLocks noGrp="1"/>
          </p:cNvSpPr>
          <p:nvPr>
            <p:ph type="sldNum" sz="quarter" idx="10"/>
          </p:nvPr>
        </p:nvSpPr>
        <p:spPr/>
        <p:txBody>
          <a:bodyPr/>
          <a:lstStyle/>
          <a:p>
            <a:pPr>
              <a:defRPr/>
            </a:pPr>
            <a:fld id="{243F461F-A6F3-47BD-B983-C521EFCB7A06}" type="slidenum">
              <a:rPr lang="en-US" smtClean="0"/>
              <a:pPr>
                <a:defRPr/>
              </a:pPr>
              <a:t>46</a:t>
            </a:fld>
            <a:endParaRPr lang="en-US"/>
          </a:p>
        </p:txBody>
      </p:sp>
    </p:spTree>
    <p:extLst>
      <p:ext uri="{BB962C8B-B14F-4D97-AF65-F5344CB8AC3E}">
        <p14:creationId xmlns:p14="http://schemas.microsoft.com/office/powerpoint/2010/main" val="4266416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47</a:t>
            </a:fld>
            <a:endParaRPr lang="en-US"/>
          </a:p>
        </p:txBody>
      </p:sp>
    </p:spTree>
    <p:extLst>
      <p:ext uri="{BB962C8B-B14F-4D97-AF65-F5344CB8AC3E}">
        <p14:creationId xmlns:p14="http://schemas.microsoft.com/office/powerpoint/2010/main" val="28981232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Review</a:t>
            </a:r>
            <a:r>
              <a:rPr lang="en-US" baseline="0" dirty="0"/>
              <a:t> each of the 7 keys briefly as lights on the path to spiritual health.</a:t>
            </a:r>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2195181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Review</a:t>
            </a:r>
            <a:r>
              <a:rPr lang="en-US" baseline="0" dirty="0"/>
              <a:t> each of the 7 keys briefly as lights on the path to spiritual health.</a:t>
            </a:r>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219518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5</a:t>
            </a:fld>
            <a:endParaRPr lang="en-US"/>
          </a:p>
        </p:txBody>
      </p:sp>
    </p:spTree>
    <p:extLst>
      <p:ext uri="{BB962C8B-B14F-4D97-AF65-F5344CB8AC3E}">
        <p14:creationId xmlns:p14="http://schemas.microsoft.com/office/powerpoint/2010/main" val="2751859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Value</a:t>
            </a:r>
            <a:r>
              <a:rPr lang="en-US" baseline="0" dirty="0"/>
              <a:t> of the silence…..Church can be an oasis of peace in a jungle of chaos…</a:t>
            </a:r>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50</a:t>
            </a:fld>
            <a:endParaRPr lang="en-US"/>
          </a:p>
        </p:txBody>
      </p:sp>
    </p:spTree>
    <p:extLst>
      <p:ext uri="{BB962C8B-B14F-4D97-AF65-F5344CB8AC3E}">
        <p14:creationId xmlns:p14="http://schemas.microsoft.com/office/powerpoint/2010/main" val="3783643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51</a:t>
            </a:fld>
            <a:endParaRPr lang="en-US"/>
          </a:p>
        </p:txBody>
      </p:sp>
    </p:spTree>
    <p:extLst>
      <p:ext uri="{BB962C8B-B14F-4D97-AF65-F5344CB8AC3E}">
        <p14:creationId xmlns:p14="http://schemas.microsoft.com/office/powerpoint/2010/main" val="1953539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52</a:t>
            </a:fld>
            <a:endParaRPr lang="en-US"/>
          </a:p>
        </p:txBody>
      </p:sp>
    </p:spTree>
    <p:extLst>
      <p:ext uri="{BB962C8B-B14F-4D97-AF65-F5344CB8AC3E}">
        <p14:creationId xmlns:p14="http://schemas.microsoft.com/office/powerpoint/2010/main" val="39122890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53</a:t>
            </a:fld>
            <a:endParaRPr lang="en-US"/>
          </a:p>
        </p:txBody>
      </p:sp>
    </p:spTree>
    <p:extLst>
      <p:ext uri="{BB962C8B-B14F-4D97-AF65-F5344CB8AC3E}">
        <p14:creationId xmlns:p14="http://schemas.microsoft.com/office/powerpoint/2010/main" val="2058855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Review</a:t>
            </a:r>
            <a:r>
              <a:rPr lang="en-US" baseline="0" dirty="0"/>
              <a:t> each of the 7 keys briefly as lights on the path to spiritual health.</a:t>
            </a:r>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2195181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55</a:t>
            </a:fld>
            <a:endParaRPr lang="en-US"/>
          </a:p>
        </p:txBody>
      </p:sp>
    </p:spTree>
    <p:extLst>
      <p:ext uri="{BB962C8B-B14F-4D97-AF65-F5344CB8AC3E}">
        <p14:creationId xmlns:p14="http://schemas.microsoft.com/office/powerpoint/2010/main" val="8312101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Sticker Ministry</a:t>
            </a:r>
          </a:p>
        </p:txBody>
      </p:sp>
      <p:sp>
        <p:nvSpPr>
          <p:cNvPr id="54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09" indent="-285734">
              <a:defRPr>
                <a:solidFill>
                  <a:schemeClr val="tx1"/>
                </a:solidFill>
                <a:latin typeface="Century Gothic" pitchFamily="34" charset="0"/>
              </a:defRPr>
            </a:lvl2pPr>
            <a:lvl3pPr marL="1142937" indent="-228587">
              <a:defRPr>
                <a:solidFill>
                  <a:schemeClr val="tx1"/>
                </a:solidFill>
                <a:latin typeface="Century Gothic" pitchFamily="34" charset="0"/>
              </a:defRPr>
            </a:lvl3pPr>
            <a:lvl4pPr marL="1600112" indent="-228587">
              <a:defRPr>
                <a:solidFill>
                  <a:schemeClr val="tx1"/>
                </a:solidFill>
                <a:latin typeface="Century Gothic" pitchFamily="34" charset="0"/>
              </a:defRPr>
            </a:lvl4pPr>
            <a:lvl5pPr marL="2057287" indent="-228587">
              <a:defRPr>
                <a:solidFill>
                  <a:schemeClr val="tx1"/>
                </a:solidFill>
                <a:latin typeface="Century Gothic" pitchFamily="34" charset="0"/>
              </a:defRPr>
            </a:lvl5pPr>
            <a:lvl6pPr marL="2514461" indent="-228587" fontAlgn="base">
              <a:spcBef>
                <a:spcPct val="0"/>
              </a:spcBef>
              <a:spcAft>
                <a:spcPct val="0"/>
              </a:spcAft>
              <a:defRPr>
                <a:solidFill>
                  <a:schemeClr val="tx1"/>
                </a:solidFill>
                <a:latin typeface="Century Gothic" pitchFamily="34" charset="0"/>
              </a:defRPr>
            </a:lvl6pPr>
            <a:lvl7pPr marL="2971635" indent="-228587" fontAlgn="base">
              <a:spcBef>
                <a:spcPct val="0"/>
              </a:spcBef>
              <a:spcAft>
                <a:spcPct val="0"/>
              </a:spcAft>
              <a:defRPr>
                <a:solidFill>
                  <a:schemeClr val="tx1"/>
                </a:solidFill>
                <a:latin typeface="Century Gothic" pitchFamily="34" charset="0"/>
              </a:defRPr>
            </a:lvl7pPr>
            <a:lvl8pPr marL="3428810" indent="-228587" fontAlgn="base">
              <a:spcBef>
                <a:spcPct val="0"/>
              </a:spcBef>
              <a:spcAft>
                <a:spcPct val="0"/>
              </a:spcAft>
              <a:defRPr>
                <a:solidFill>
                  <a:schemeClr val="tx1"/>
                </a:solidFill>
                <a:latin typeface="Century Gothic" pitchFamily="34" charset="0"/>
              </a:defRPr>
            </a:lvl8pPr>
            <a:lvl9pPr marL="3885985" indent="-228587" fontAlgn="base">
              <a:spcBef>
                <a:spcPct val="0"/>
              </a:spcBef>
              <a:spcAft>
                <a:spcPct val="0"/>
              </a:spcAft>
              <a:defRPr>
                <a:solidFill>
                  <a:schemeClr val="tx1"/>
                </a:solidFill>
                <a:latin typeface="Century Gothic" pitchFamily="34" charset="0"/>
              </a:defRPr>
            </a:lvl9pPr>
          </a:lstStyle>
          <a:p>
            <a:pPr>
              <a:defRPr/>
            </a:pPr>
            <a:fld id="{02940CEB-ECA5-46FB-9355-362AA8BF35D0}" type="slidenum">
              <a:rPr lang="en-US" smtClean="0">
                <a:solidFill>
                  <a:prstClr val="black"/>
                </a:solidFill>
              </a:rPr>
              <a:pPr>
                <a:defRPr/>
              </a:pPr>
              <a:t>56</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57</a:t>
            </a:fld>
            <a:endParaRPr lang="en-US"/>
          </a:p>
        </p:txBody>
      </p:sp>
    </p:spTree>
    <p:extLst>
      <p:ext uri="{BB962C8B-B14F-4D97-AF65-F5344CB8AC3E}">
        <p14:creationId xmlns:p14="http://schemas.microsoft.com/office/powerpoint/2010/main" val="3457811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58</a:t>
            </a:fld>
            <a:endParaRPr lang="en-US"/>
          </a:p>
        </p:txBody>
      </p:sp>
    </p:spTree>
    <p:extLst>
      <p:ext uri="{BB962C8B-B14F-4D97-AF65-F5344CB8AC3E}">
        <p14:creationId xmlns:p14="http://schemas.microsoft.com/office/powerpoint/2010/main" val="29127135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Holy Family- from St. Nicholas Cathedral</a:t>
            </a:r>
            <a:r>
              <a:rPr lang="en-US" baseline="0" dirty="0"/>
              <a:t> in Ireland….note Jesus making his mother a cup of tea! In Ireland…..we see things a little differently….the Holy Family are portrayed differently as this image shows.</a:t>
            </a:r>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59</a:t>
            </a:fld>
            <a:endParaRPr lang="en-US"/>
          </a:p>
        </p:txBody>
      </p:sp>
    </p:spTree>
    <p:extLst>
      <p:ext uri="{BB962C8B-B14F-4D97-AF65-F5344CB8AC3E}">
        <p14:creationId xmlns:p14="http://schemas.microsoft.com/office/powerpoint/2010/main" val="383578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6</a:t>
            </a:fld>
            <a:endParaRPr lang="en-US"/>
          </a:p>
        </p:txBody>
      </p:sp>
    </p:spTree>
    <p:extLst>
      <p:ext uri="{BB962C8B-B14F-4D97-AF65-F5344CB8AC3E}">
        <p14:creationId xmlns:p14="http://schemas.microsoft.com/office/powerpoint/2010/main" val="33745101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60</a:t>
            </a:fld>
            <a:endParaRPr lang="en-US"/>
          </a:p>
        </p:txBody>
      </p:sp>
    </p:spTree>
    <p:extLst>
      <p:ext uri="{BB962C8B-B14F-4D97-AF65-F5344CB8AC3E}">
        <p14:creationId xmlns:p14="http://schemas.microsoft.com/office/powerpoint/2010/main" val="23436112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61</a:t>
            </a:fld>
            <a:endParaRPr lang="en-US"/>
          </a:p>
        </p:txBody>
      </p:sp>
    </p:spTree>
    <p:extLst>
      <p:ext uri="{BB962C8B-B14F-4D97-AF65-F5344CB8AC3E}">
        <p14:creationId xmlns:p14="http://schemas.microsoft.com/office/powerpoint/2010/main" val="17399682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Review</a:t>
            </a:r>
            <a:r>
              <a:rPr lang="en-US" baseline="0" dirty="0"/>
              <a:t> each of the 7 keys briefly as lights on the path to spiritual health.</a:t>
            </a:r>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21951816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63</a:t>
            </a:fld>
            <a:endParaRPr lang="en-US"/>
          </a:p>
        </p:txBody>
      </p:sp>
    </p:spTree>
    <p:extLst>
      <p:ext uri="{BB962C8B-B14F-4D97-AF65-F5344CB8AC3E}">
        <p14:creationId xmlns:p14="http://schemas.microsoft.com/office/powerpoint/2010/main" val="19338328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64</a:t>
            </a:fld>
            <a:endParaRPr lang="en-US"/>
          </a:p>
        </p:txBody>
      </p:sp>
    </p:spTree>
    <p:extLst>
      <p:ext uri="{BB962C8B-B14F-4D97-AF65-F5344CB8AC3E}">
        <p14:creationId xmlns:p14="http://schemas.microsoft.com/office/powerpoint/2010/main" val="28697056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65</a:t>
            </a:fld>
            <a:endParaRPr lang="en-US"/>
          </a:p>
        </p:txBody>
      </p:sp>
    </p:spTree>
    <p:extLst>
      <p:ext uri="{BB962C8B-B14F-4D97-AF65-F5344CB8AC3E}">
        <p14:creationId xmlns:p14="http://schemas.microsoft.com/office/powerpoint/2010/main" val="4000732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Review</a:t>
            </a:r>
            <a:r>
              <a:rPr lang="en-US" baseline="0" dirty="0"/>
              <a:t> each of the 7 keys briefly as lights on the path to spiritual health.</a:t>
            </a:r>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21951816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67</a:t>
            </a:fld>
            <a:endParaRPr lang="en-US"/>
          </a:p>
        </p:txBody>
      </p:sp>
    </p:spTree>
    <p:extLst>
      <p:ext uri="{BB962C8B-B14F-4D97-AF65-F5344CB8AC3E}">
        <p14:creationId xmlns:p14="http://schemas.microsoft.com/office/powerpoint/2010/main" val="31823016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68</a:t>
            </a:fld>
            <a:endParaRPr lang="en-US"/>
          </a:p>
        </p:txBody>
      </p:sp>
    </p:spTree>
    <p:extLst>
      <p:ext uri="{BB962C8B-B14F-4D97-AF65-F5344CB8AC3E}">
        <p14:creationId xmlns:p14="http://schemas.microsoft.com/office/powerpoint/2010/main" val="21713960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first thing the risen Jesus did is to show his wounds. </a:t>
            </a:r>
          </a:p>
        </p:txBody>
      </p:sp>
      <p:sp>
        <p:nvSpPr>
          <p:cNvPr id="4" name="Slide Number Placeholder 3"/>
          <p:cNvSpPr>
            <a:spLocks noGrp="1"/>
          </p:cNvSpPr>
          <p:nvPr>
            <p:ph type="sldNum" sz="quarter" idx="10"/>
          </p:nvPr>
        </p:nvSpPr>
        <p:spPr/>
        <p:txBody>
          <a:bodyPr/>
          <a:lstStyle/>
          <a:p>
            <a:pPr defTabSz="457175">
              <a:defRPr/>
            </a:pPr>
            <a:fld id="{097BF0A6-9DE7-4D4F-86C7-D6F614E29483}" type="slidenum">
              <a:rPr lang="en-US" smtClean="0">
                <a:solidFill>
                  <a:prstClr val="black"/>
                </a:solidFill>
              </a:rPr>
              <a:pPr defTabSz="457175">
                <a:defRPr/>
              </a:pPr>
              <a:t>69</a:t>
            </a:fld>
            <a:endParaRPr lang="en-US" dirty="0">
              <a:solidFill>
                <a:prstClr val="black"/>
              </a:solidFill>
            </a:endParaRPr>
          </a:p>
        </p:txBody>
      </p:sp>
    </p:spTree>
    <p:extLst>
      <p:ext uri="{BB962C8B-B14F-4D97-AF65-F5344CB8AC3E}">
        <p14:creationId xmlns:p14="http://schemas.microsoft.com/office/powerpoint/2010/main" val="143111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7</a:t>
            </a:fld>
            <a:endParaRPr lang="en-US"/>
          </a:p>
        </p:txBody>
      </p:sp>
    </p:spTree>
    <p:extLst>
      <p:ext uri="{BB962C8B-B14F-4D97-AF65-F5344CB8AC3E}">
        <p14:creationId xmlns:p14="http://schemas.microsoft.com/office/powerpoint/2010/main" val="23033460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5CFEC86B-2928-4955-9786-2478D782896A}" type="slidenum">
              <a:rPr lang="en-US"/>
              <a:pPr/>
              <a:t>70</a:t>
            </a:fld>
            <a:endParaRPr lang="en-US"/>
          </a:p>
        </p:txBody>
      </p:sp>
      <p:sp>
        <p:nvSpPr>
          <p:cNvPr id="4198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1988" name="Rectangle 3"/>
          <p:cNvSpPr>
            <a:spLocks noGrp="1" noChangeArrowheads="1"/>
          </p:cNvSpPr>
          <p:nvPr>
            <p:ph type="body" idx="1"/>
          </p:nvPr>
        </p:nvSpPr>
        <p:spPr bwMode="auto">
          <a:xfrm>
            <a:off x="379414" y="4495801"/>
            <a:ext cx="6175375" cy="3646488"/>
          </a:xfrm>
          <a:noFill/>
        </p:spPr>
        <p:txBody>
          <a:bodyPr wrap="square" numCol="1" anchor="t" anchorCtr="0" compatLnSpc="1">
            <a:prstTxWarp prst="textNoShape">
              <a:avLst/>
            </a:prstTxWarp>
          </a:bodyPr>
          <a:lstStyle/>
          <a:p>
            <a:r>
              <a:rPr lang="en-US"/>
              <a:t>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AF7AA509-5D0A-4E10-B17B-DDF1E49A7871}" type="slidenum">
              <a:rPr lang="en-US"/>
              <a:pPr/>
              <a:t>71</a:t>
            </a:fld>
            <a:endParaRPr lang="en-US"/>
          </a:p>
        </p:txBody>
      </p:sp>
      <p:sp>
        <p:nvSpPr>
          <p:cNvPr id="4096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0964" name="Rectangle 3"/>
          <p:cNvSpPr>
            <a:spLocks noGrp="1" noChangeArrowheads="1"/>
          </p:cNvSpPr>
          <p:nvPr>
            <p:ph type="body" idx="1"/>
          </p:nvPr>
        </p:nvSpPr>
        <p:spPr bwMode="auto">
          <a:xfrm>
            <a:off x="379414" y="4495801"/>
            <a:ext cx="6175375" cy="3646488"/>
          </a:xfrm>
          <a:noFill/>
        </p:spPr>
        <p:txBody>
          <a:bodyPr wrap="square" numCol="1" anchor="t" anchorCtr="0" compatLnSpc="1">
            <a:prstTxWarp prst="textNoShape">
              <a:avLst/>
            </a:prstTxWarp>
          </a:bodyPr>
          <a:lstStyle/>
          <a:p>
            <a:r>
              <a:rPr lang="en-US" dirty="0" err="1"/>
              <a:t>Anais</a:t>
            </a:r>
            <a:r>
              <a:rPr lang="en-US" dirty="0"/>
              <a:t> Nin-</a:t>
            </a:r>
            <a:r>
              <a:rPr lang="en-US" baseline="0" dirty="0"/>
              <a:t> we see the world, not as it is but as we are.</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Be present, see</a:t>
            </a:r>
            <a:r>
              <a:rPr lang="en-US" baseline="0" dirty="0"/>
              <a:t> every moment as an opportunity to encounter Christ and lead others to Him. </a:t>
            </a:r>
            <a:endParaRPr lang="en-US" dirty="0"/>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72</a:t>
            </a:fld>
            <a:endParaRPr lang="en-US"/>
          </a:p>
        </p:txBody>
      </p:sp>
    </p:spTree>
    <p:extLst>
      <p:ext uri="{BB962C8B-B14F-4D97-AF65-F5344CB8AC3E}">
        <p14:creationId xmlns:p14="http://schemas.microsoft.com/office/powerpoint/2010/main" val="35402443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73</a:t>
            </a:fld>
            <a:endParaRPr lang="en-US"/>
          </a:p>
        </p:txBody>
      </p:sp>
    </p:spTree>
    <p:extLst>
      <p:ext uri="{BB962C8B-B14F-4D97-AF65-F5344CB8AC3E}">
        <p14:creationId xmlns:p14="http://schemas.microsoft.com/office/powerpoint/2010/main" val="29652787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Share</a:t>
            </a:r>
            <a:r>
              <a:rPr lang="en-US" baseline="0" dirty="0"/>
              <a:t> homeless story</a:t>
            </a:r>
            <a:endParaRPr lang="en-US" dirty="0"/>
          </a:p>
        </p:txBody>
      </p:sp>
      <p:sp>
        <p:nvSpPr>
          <p:cNvPr id="4" name="Slide Number Placeholder 3"/>
          <p:cNvSpPr>
            <a:spLocks noGrp="1"/>
          </p:cNvSpPr>
          <p:nvPr>
            <p:ph type="sldNum" sz="quarter" idx="10"/>
          </p:nvPr>
        </p:nvSpPr>
        <p:spPr/>
        <p:txBody>
          <a:bodyPr/>
          <a:lstStyle/>
          <a:p>
            <a:fld id="{DBA7E522-77C0-4BF7-84DB-EE8125EBE6CC}" type="slidenum">
              <a:rPr lang="en-US" smtClean="0"/>
              <a:t>74</a:t>
            </a:fld>
            <a:endParaRPr lang="en-US"/>
          </a:p>
        </p:txBody>
      </p:sp>
    </p:spTree>
    <p:extLst>
      <p:ext uri="{BB962C8B-B14F-4D97-AF65-F5344CB8AC3E}">
        <p14:creationId xmlns:p14="http://schemas.microsoft.com/office/powerpoint/2010/main" val="42379257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75</a:t>
            </a:fld>
            <a:endParaRPr lang="en-US"/>
          </a:p>
        </p:txBody>
      </p:sp>
    </p:spTree>
    <p:extLst>
      <p:ext uri="{BB962C8B-B14F-4D97-AF65-F5344CB8AC3E}">
        <p14:creationId xmlns:p14="http://schemas.microsoft.com/office/powerpoint/2010/main" val="34853764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76</a:t>
            </a:fld>
            <a:endParaRPr lang="en-US"/>
          </a:p>
        </p:txBody>
      </p:sp>
    </p:spTree>
    <p:extLst>
      <p:ext uri="{BB962C8B-B14F-4D97-AF65-F5344CB8AC3E}">
        <p14:creationId xmlns:p14="http://schemas.microsoft.com/office/powerpoint/2010/main" val="21602574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77</a:t>
            </a:fld>
            <a:endParaRPr lang="en-US"/>
          </a:p>
        </p:txBody>
      </p:sp>
    </p:spTree>
    <p:extLst>
      <p:ext uri="{BB962C8B-B14F-4D97-AF65-F5344CB8AC3E}">
        <p14:creationId xmlns:p14="http://schemas.microsoft.com/office/powerpoint/2010/main" val="173613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8</a:t>
            </a:fld>
            <a:endParaRPr lang="en-US"/>
          </a:p>
        </p:txBody>
      </p:sp>
    </p:spTree>
    <p:extLst>
      <p:ext uri="{BB962C8B-B14F-4D97-AF65-F5344CB8AC3E}">
        <p14:creationId xmlns:p14="http://schemas.microsoft.com/office/powerpoint/2010/main" val="300985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0F47FF-41C4-4FE8-8FE9-1EA4E1DA3321}" type="slidenum">
              <a:rPr lang="en-US" smtClean="0"/>
              <a:pPr>
                <a:defRPr/>
              </a:pPr>
              <a:t>9</a:t>
            </a:fld>
            <a:endParaRPr lang="en-US"/>
          </a:p>
        </p:txBody>
      </p:sp>
    </p:spTree>
    <p:extLst>
      <p:ext uri="{BB962C8B-B14F-4D97-AF65-F5344CB8AC3E}">
        <p14:creationId xmlns:p14="http://schemas.microsoft.com/office/powerpoint/2010/main" val="86811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D703AE-C506-4424-923B-4B9F608B8671}" type="slidenum">
              <a:rPr lang="en-US" smtClean="0"/>
              <a:pPr>
                <a:defRPr/>
              </a:pPr>
              <a:t>‹#›</a:t>
            </a:fld>
            <a:endParaRPr lang="en-US"/>
          </a:p>
        </p:txBody>
      </p:sp>
    </p:spTree>
    <p:extLst>
      <p:ext uri="{BB962C8B-B14F-4D97-AF65-F5344CB8AC3E}">
        <p14:creationId xmlns:p14="http://schemas.microsoft.com/office/powerpoint/2010/main" val="310594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AE393A-C885-45F7-A528-6AD1AE03ECA6}" type="slidenum">
              <a:rPr lang="en-US" smtClean="0"/>
              <a:pPr>
                <a:defRPr/>
              </a:pPr>
              <a:t>‹#›</a:t>
            </a:fld>
            <a:endParaRPr lang="en-US"/>
          </a:p>
        </p:txBody>
      </p:sp>
    </p:spTree>
    <p:extLst>
      <p:ext uri="{BB962C8B-B14F-4D97-AF65-F5344CB8AC3E}">
        <p14:creationId xmlns:p14="http://schemas.microsoft.com/office/powerpoint/2010/main" val="23535902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E781D06A-5C83-434C-B467-48F5295E54CA}"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5015561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8" y="434166"/>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21457EBC-9616-4D81-A8EE-DF8F5FDBAE3B}"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1928336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F7F8C363-A743-4D2E-811C-68067DBE25E1}"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4410822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pPr>
              <a:defRPr/>
            </a:pPr>
            <a:fld id="{224B96CB-0881-45C7-8534-6F4358B29574}"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5617606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pPr>
              <a:defRPr/>
            </a:pPr>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pPr>
              <a:defRPr/>
            </a:pPr>
            <a:fld id="{9BB72EA9-D444-4675-9F44-18183816320B}"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4164084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pPr>
              <a:defRPr/>
            </a:pPr>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pPr>
              <a:defRPr/>
            </a:pPr>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pPr>
              <a:defRPr/>
            </a:pPr>
            <a:fld id="{BA5B4CF6-7C60-4DB9-B65D-A41BDF85ABC8}"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803295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8784A7BF-E7F9-4257-A30E-0F3538B37745}"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7448352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2"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D58D41A1-BB27-4988-87F2-676F1A099970}" type="slidenum">
              <a:rPr lang="en-US" smtClean="0">
                <a:solidFill>
                  <a:srgbClr val="E3DED1">
                    <a:shade val="50000"/>
                  </a:srgbClr>
                </a:solidFill>
              </a:rPr>
              <a:pPr>
                <a:def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extLst>
      <p:ext uri="{BB962C8B-B14F-4D97-AF65-F5344CB8AC3E}">
        <p14:creationId xmlns:p14="http://schemas.microsoft.com/office/powerpoint/2010/main" val="21717937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62AE393A-C885-45F7-A528-6AD1AE03ECA6}"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5420226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8"/>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6"/>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0E04048A-5B08-4AB7-BBBC-750C2359C007}"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86338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04048A-5B08-4AB7-BBBC-750C2359C007}" type="slidenum">
              <a:rPr lang="en-US" smtClean="0"/>
              <a:pPr>
                <a:defRPr/>
              </a:pPr>
              <a:t>‹#›</a:t>
            </a:fld>
            <a:endParaRPr lang="en-US"/>
          </a:p>
        </p:txBody>
      </p:sp>
    </p:spTree>
    <p:extLst>
      <p:ext uri="{BB962C8B-B14F-4D97-AF65-F5344CB8AC3E}">
        <p14:creationId xmlns:p14="http://schemas.microsoft.com/office/powerpoint/2010/main" val="26653208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solidFill>
                <a:srgbClr val="E3DED1">
                  <a:shade val="50000"/>
                </a:srgbClr>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en-US">
              <a:solidFill>
                <a:srgbClr val="E3DED1">
                  <a:shade val="50000"/>
                </a:srgbClr>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D5C2A5D7-7A4F-4C1C-8034-456C641260BA}" type="slidenum">
              <a:rPr lang="en-US">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9087810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E3DED1">
                  <a:shade val="50000"/>
                </a:srgbClr>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E3DED1">
                  <a:shade val="50000"/>
                </a:srgbClr>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8630D72F-3E4B-4E05-A602-DEDB8A0B1B6E}" type="slidenum">
              <a:rPr lang="en-US">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5238009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8"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pPr>
              <a:defRPr/>
            </a:pPr>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pPr>
              <a:defRPr/>
            </a:pPr>
            <a:fld id="{CDD703AE-C506-4424-923B-4B9F608B8671}"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308361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E781D06A-5C83-434C-B467-48F5295E54CA}"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3820246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8" y="434166"/>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21457EBC-9616-4D81-A8EE-DF8F5FDBAE3B}"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8607725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F7F8C363-A743-4D2E-811C-68067DBE25E1}"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40688754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pPr>
              <a:defRPr/>
            </a:pPr>
            <a:fld id="{224B96CB-0881-45C7-8534-6F4358B29574}"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8353254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pPr>
              <a:defRPr/>
            </a:pPr>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pPr>
              <a:defRPr/>
            </a:pPr>
            <a:fld id="{9BB72EA9-D444-4675-9F44-18183816320B}"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7219283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pPr>
              <a:defRPr/>
            </a:pPr>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pPr>
              <a:defRPr/>
            </a:pPr>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pPr>
              <a:defRPr/>
            </a:pPr>
            <a:fld id="{BA5B4CF6-7C60-4DB9-B65D-A41BDF85ABC8}"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9183030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8784A7BF-E7F9-4257-A30E-0F3538B37745}"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801463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8"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pPr>
              <a:defRPr/>
            </a:pPr>
            <a:fld id="{CDD703AE-C506-4424-923B-4B9F608B8671}" type="slidenum">
              <a:rPr lang="en-US" smtClean="0"/>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2"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D58D41A1-BB27-4988-87F2-676F1A099970}" type="slidenum">
              <a:rPr lang="en-US" smtClean="0">
                <a:solidFill>
                  <a:srgbClr val="E3DED1">
                    <a:shade val="50000"/>
                  </a:srgbClr>
                </a:solidFill>
              </a:rPr>
              <a:pPr>
                <a:def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extLst>
      <p:ext uri="{BB962C8B-B14F-4D97-AF65-F5344CB8AC3E}">
        <p14:creationId xmlns:p14="http://schemas.microsoft.com/office/powerpoint/2010/main" val="36434005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62AE393A-C885-45F7-A528-6AD1AE03ECA6}"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2730634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8"/>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6"/>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0E04048A-5B08-4AB7-BBBC-750C2359C007}"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2673333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solidFill>
                <a:srgbClr val="E3DED1">
                  <a:shade val="50000"/>
                </a:srgbClr>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en-US">
              <a:solidFill>
                <a:srgbClr val="E3DED1">
                  <a:shade val="50000"/>
                </a:srgbClr>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D5C2A5D7-7A4F-4C1C-8034-456C641260BA}" type="slidenum">
              <a:rPr lang="en-US">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6683232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E3DED1">
                  <a:shade val="50000"/>
                </a:srgbClr>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E3DED1">
                  <a:shade val="50000"/>
                </a:srgbClr>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8630D72F-3E4B-4E05-A602-DEDB8A0B1B6E}" type="slidenum">
              <a:rPr lang="en-US">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7299060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C9B2B32-6861-46E1-835C-3D705CE873A1}" type="datetime1">
              <a:rPr lang="en-US" smtClean="0">
                <a:solidFill>
                  <a:srgbClr val="2F2B20">
                    <a:tint val="75000"/>
                  </a:srgbClr>
                </a:solidFill>
              </a:rPr>
              <a:pPr>
                <a:defRPr/>
              </a:pPr>
              <a:t>2/18/2019</a:t>
            </a:fld>
            <a:endParaRPr lang="en-US" dirty="0">
              <a:solidFill>
                <a:srgbClr val="2F2B2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2F2B20">
                  <a:tint val="75000"/>
                </a:srgbClr>
              </a:solidFill>
            </a:endParaRPr>
          </a:p>
        </p:txBody>
      </p:sp>
      <p:sp>
        <p:nvSpPr>
          <p:cNvPr id="6" name="Slide Number Placeholder 5"/>
          <p:cNvSpPr>
            <a:spLocks noGrp="1"/>
          </p:cNvSpPr>
          <p:nvPr>
            <p:ph type="sldNum" sz="quarter" idx="12"/>
          </p:nvPr>
        </p:nvSpPr>
        <p:spPr/>
        <p:txBody>
          <a:bodyPr/>
          <a:lstStyle/>
          <a:p>
            <a:pPr>
              <a:defRPr/>
            </a:pPr>
            <a:fld id="{7EEA75AE-E180-49B8-BEC0-1090A68392C0}" type="slidenum">
              <a:rPr lang="en-US" smtClean="0">
                <a:solidFill>
                  <a:srgbClr val="2F2B20">
                    <a:tint val="75000"/>
                  </a:srgbClr>
                </a:solidFill>
              </a:rPr>
              <a:pPr>
                <a:defRPr/>
              </a:pPr>
              <a:t>‹#›</a:t>
            </a:fld>
            <a:endParaRPr lang="en-US" dirty="0">
              <a:solidFill>
                <a:srgbClr val="2F2B20">
                  <a:tint val="75000"/>
                </a:srgbClr>
              </a:solidFill>
            </a:endParaRPr>
          </a:p>
        </p:txBody>
      </p:sp>
      <p:sp>
        <p:nvSpPr>
          <p:cNvPr id="7" name="Rectangle 6"/>
          <p:cNvSpPr/>
          <p:nvPr/>
        </p:nvSpPr>
        <p:spPr>
          <a:xfrm>
            <a:off x="0" y="0"/>
            <a:ext cx="9141714" cy="6858000"/>
          </a:xfrm>
          <a:prstGeom prst="rect">
            <a:avLst/>
          </a:prstGeom>
          <a:gradFill flip="none" rotWithShape="1">
            <a:gsLst>
              <a:gs pos="0">
                <a:schemeClr val="bg1"/>
              </a:gs>
              <a:gs pos="56000">
                <a:schemeClr val="bg2">
                  <a:lumMod val="40000"/>
                  <a:lumOff val="60000"/>
                </a:schemeClr>
              </a:gs>
              <a:gs pos="100000">
                <a:schemeClr val="bg2">
                  <a:lumMod val="20000"/>
                  <a:lumOff val="8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FFFFFF"/>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
            <a:ext cx="4398264" cy="6851904"/>
          </a:xfrm>
          <a:prstGeom prst="rect">
            <a:avLst/>
          </a:prstGeom>
        </p:spPr>
      </p:pic>
      <p:sp>
        <p:nvSpPr>
          <p:cNvPr id="9" name="Rectangle 8"/>
          <p:cNvSpPr/>
          <p:nvPr userDrawn="1"/>
        </p:nvSpPr>
        <p:spPr>
          <a:xfrm>
            <a:off x="0" y="0"/>
            <a:ext cx="9141619" cy="6858000"/>
          </a:xfrm>
          <a:prstGeom prst="rect">
            <a:avLst/>
          </a:prstGeom>
          <a:gradFill flip="none" rotWithShape="1">
            <a:gsLst>
              <a:gs pos="0">
                <a:schemeClr val="bg1"/>
              </a:gs>
              <a:gs pos="56000">
                <a:schemeClr val="bg2">
                  <a:lumMod val="40000"/>
                  <a:lumOff val="60000"/>
                </a:schemeClr>
              </a:gs>
              <a:gs pos="100000">
                <a:schemeClr val="bg2">
                  <a:lumMod val="20000"/>
                  <a:lumOff val="8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0"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4398169"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52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3231FC2-3D69-477C-9B73-E4B0F545552E}" type="datetime1">
              <a:rPr lang="en-US" smtClean="0">
                <a:solidFill>
                  <a:srgbClr val="2F2B20">
                    <a:tint val="75000"/>
                  </a:srgbClr>
                </a:solidFill>
              </a:rPr>
              <a:pPr>
                <a:defRPr/>
              </a:pPr>
              <a:t>2/18/2019</a:t>
            </a:fld>
            <a:endParaRPr lang="en-US" dirty="0">
              <a:solidFill>
                <a:srgbClr val="2F2B2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2F2B20">
                  <a:tint val="75000"/>
                </a:srgbClr>
              </a:solidFill>
            </a:endParaRPr>
          </a:p>
        </p:txBody>
      </p:sp>
      <p:sp>
        <p:nvSpPr>
          <p:cNvPr id="6" name="Slide Number Placeholder 5"/>
          <p:cNvSpPr>
            <a:spLocks noGrp="1"/>
          </p:cNvSpPr>
          <p:nvPr>
            <p:ph type="sldNum" sz="quarter" idx="12"/>
          </p:nvPr>
        </p:nvSpPr>
        <p:spPr/>
        <p:txBody>
          <a:bodyPr/>
          <a:lstStyle/>
          <a:p>
            <a:pPr>
              <a:defRPr/>
            </a:pPr>
            <a:fld id="{4EBD5B91-AC0C-4611-9828-4EDCAC01A7D3}" type="slidenum">
              <a:rPr lang="en-US" smtClean="0">
                <a:solidFill>
                  <a:srgbClr val="2F2B20">
                    <a:tint val="75000"/>
                  </a:srgbClr>
                </a:solidFill>
              </a:rPr>
              <a:pPr>
                <a:defRPr/>
              </a:pPr>
              <a:t>‹#›</a:t>
            </a:fld>
            <a:endParaRPr lang="en-US" dirty="0">
              <a:solidFill>
                <a:srgbClr val="2F2B20">
                  <a:tint val="75000"/>
                </a:srgbClr>
              </a:solidFill>
            </a:endParaRPr>
          </a:p>
        </p:txBody>
      </p:sp>
    </p:spTree>
    <p:extLst>
      <p:ext uri="{BB962C8B-B14F-4D97-AF65-F5344CB8AC3E}">
        <p14:creationId xmlns:p14="http://schemas.microsoft.com/office/powerpoint/2010/main" val="31846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411244E-2710-46C9-8858-3FBF11EE83C3}" type="datetime1">
              <a:rPr lang="en-US" smtClean="0">
                <a:solidFill>
                  <a:srgbClr val="2F2B20">
                    <a:tint val="75000"/>
                  </a:srgbClr>
                </a:solidFill>
              </a:rPr>
              <a:pPr>
                <a:defRPr/>
              </a:pPr>
              <a:t>2/18/2019</a:t>
            </a:fld>
            <a:endParaRPr lang="en-US" dirty="0">
              <a:solidFill>
                <a:srgbClr val="2F2B2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2F2B20">
                  <a:tint val="75000"/>
                </a:srgbClr>
              </a:solidFill>
            </a:endParaRPr>
          </a:p>
        </p:txBody>
      </p:sp>
      <p:sp>
        <p:nvSpPr>
          <p:cNvPr id="6" name="Slide Number Placeholder 5"/>
          <p:cNvSpPr>
            <a:spLocks noGrp="1"/>
          </p:cNvSpPr>
          <p:nvPr>
            <p:ph type="sldNum" sz="quarter" idx="12"/>
          </p:nvPr>
        </p:nvSpPr>
        <p:spPr/>
        <p:txBody>
          <a:bodyPr/>
          <a:lstStyle/>
          <a:p>
            <a:pPr>
              <a:defRPr/>
            </a:pPr>
            <a:fld id="{3485A345-867A-4D60-842E-4674C80515B1}" type="slidenum">
              <a:rPr lang="en-US" smtClean="0">
                <a:solidFill>
                  <a:srgbClr val="2F2B20">
                    <a:tint val="75000"/>
                  </a:srgbClr>
                </a:solidFill>
              </a:rPr>
              <a:pPr>
                <a:defRPr/>
              </a:pPr>
              <a:t>‹#›</a:t>
            </a:fld>
            <a:endParaRPr lang="en-US" dirty="0">
              <a:solidFill>
                <a:srgbClr val="2F2B20">
                  <a:tint val="75000"/>
                </a:srgbClr>
              </a:solidFill>
            </a:endParaRPr>
          </a:p>
        </p:txBody>
      </p:sp>
      <p:sp>
        <p:nvSpPr>
          <p:cNvPr id="7" name="Rectangle 6"/>
          <p:cNvSpPr/>
          <p:nvPr/>
        </p:nvSpPr>
        <p:spPr>
          <a:xfrm>
            <a:off x="1066800" y="-54"/>
            <a:ext cx="807409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83809" cy="6858000"/>
          </a:xfrm>
          <a:prstGeom prst="rect">
            <a:avLst/>
          </a:prstGeom>
        </p:spPr>
      </p:pic>
      <p:sp>
        <p:nvSpPr>
          <p:cNvPr id="9" name="Rectangle 8"/>
          <p:cNvSpPr/>
          <p:nvPr userDrawn="1"/>
        </p:nvSpPr>
        <p:spPr>
          <a:xfrm>
            <a:off x="1066800" y="0"/>
            <a:ext cx="807362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0"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8346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47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07572F32-F493-42EE-81DF-DF584DEA061E}" type="datetime1">
              <a:rPr lang="en-US" smtClean="0">
                <a:solidFill>
                  <a:srgbClr val="2F2B20">
                    <a:tint val="75000"/>
                  </a:srgbClr>
                </a:solidFill>
              </a:rPr>
              <a:pPr>
                <a:defRPr/>
              </a:pPr>
              <a:t>2/18/2019</a:t>
            </a:fld>
            <a:endParaRPr lang="en-US" dirty="0">
              <a:solidFill>
                <a:srgbClr val="2F2B2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2F2B20">
                  <a:tint val="75000"/>
                </a:srgbClr>
              </a:solidFill>
            </a:endParaRPr>
          </a:p>
        </p:txBody>
      </p:sp>
      <p:sp>
        <p:nvSpPr>
          <p:cNvPr id="7" name="Slide Number Placeholder 6"/>
          <p:cNvSpPr>
            <a:spLocks noGrp="1"/>
          </p:cNvSpPr>
          <p:nvPr>
            <p:ph type="sldNum" sz="quarter" idx="12"/>
          </p:nvPr>
        </p:nvSpPr>
        <p:spPr/>
        <p:txBody>
          <a:bodyPr/>
          <a:lstStyle/>
          <a:p>
            <a:pPr>
              <a:defRPr/>
            </a:pPr>
            <a:fld id="{A772E501-4E8B-411D-8604-28C9B4E24B01}" type="slidenum">
              <a:rPr lang="en-US" smtClean="0">
                <a:solidFill>
                  <a:srgbClr val="2F2B20">
                    <a:tint val="75000"/>
                  </a:srgbClr>
                </a:solidFill>
              </a:rPr>
              <a:pPr>
                <a:defRPr/>
              </a:pPr>
              <a:t>‹#›</a:t>
            </a:fld>
            <a:endParaRPr lang="en-US" dirty="0">
              <a:solidFill>
                <a:srgbClr val="2F2B20">
                  <a:tint val="75000"/>
                </a:srgbClr>
              </a:solidFill>
            </a:endParaRPr>
          </a:p>
        </p:txBody>
      </p:sp>
    </p:spTree>
    <p:extLst>
      <p:ext uri="{BB962C8B-B14F-4D97-AF65-F5344CB8AC3E}">
        <p14:creationId xmlns:p14="http://schemas.microsoft.com/office/powerpoint/2010/main" val="11751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135E84E-A8D5-4355-B8EA-DBFBB8BCAF20}" type="datetime1">
              <a:rPr lang="en-US" smtClean="0">
                <a:solidFill>
                  <a:srgbClr val="2F2B20">
                    <a:tint val="75000"/>
                  </a:srgbClr>
                </a:solidFill>
              </a:rPr>
              <a:pPr>
                <a:defRPr/>
              </a:pPr>
              <a:t>2/18/2019</a:t>
            </a:fld>
            <a:endParaRPr lang="en-US" dirty="0">
              <a:solidFill>
                <a:srgbClr val="2F2B20">
                  <a:tint val="75000"/>
                </a:srgbClr>
              </a:solidFill>
            </a:endParaRPr>
          </a:p>
        </p:txBody>
      </p:sp>
      <p:sp>
        <p:nvSpPr>
          <p:cNvPr id="8" name="Footer Placeholder 7"/>
          <p:cNvSpPr>
            <a:spLocks noGrp="1"/>
          </p:cNvSpPr>
          <p:nvPr>
            <p:ph type="ftr" sz="quarter" idx="11"/>
          </p:nvPr>
        </p:nvSpPr>
        <p:spPr/>
        <p:txBody>
          <a:bodyPr/>
          <a:lstStyle/>
          <a:p>
            <a:pPr>
              <a:defRPr/>
            </a:pPr>
            <a:endParaRPr lang="en-US">
              <a:solidFill>
                <a:srgbClr val="2F2B20">
                  <a:tint val="75000"/>
                </a:srgbClr>
              </a:solidFill>
            </a:endParaRPr>
          </a:p>
        </p:txBody>
      </p:sp>
      <p:sp>
        <p:nvSpPr>
          <p:cNvPr id="9" name="Slide Number Placeholder 8"/>
          <p:cNvSpPr>
            <a:spLocks noGrp="1"/>
          </p:cNvSpPr>
          <p:nvPr>
            <p:ph type="sldNum" sz="quarter" idx="12"/>
          </p:nvPr>
        </p:nvSpPr>
        <p:spPr/>
        <p:txBody>
          <a:bodyPr/>
          <a:lstStyle/>
          <a:p>
            <a:pPr>
              <a:defRPr/>
            </a:pPr>
            <a:fld id="{8AC9A573-C9B1-476D-B1A2-FC3B5243D55F}" type="slidenum">
              <a:rPr lang="en-US" smtClean="0">
                <a:solidFill>
                  <a:srgbClr val="2F2B20">
                    <a:tint val="75000"/>
                  </a:srgbClr>
                </a:solidFill>
              </a:rPr>
              <a:pPr>
                <a:defRPr/>
              </a:pPr>
              <a:t>‹#›</a:t>
            </a:fld>
            <a:endParaRPr lang="en-US" dirty="0">
              <a:solidFill>
                <a:srgbClr val="2F2B20">
                  <a:tint val="75000"/>
                </a:srgbClr>
              </a:solidFill>
            </a:endParaRPr>
          </a:p>
        </p:txBody>
      </p:sp>
    </p:spTree>
    <p:extLst>
      <p:ext uri="{BB962C8B-B14F-4D97-AF65-F5344CB8AC3E}">
        <p14:creationId xmlns:p14="http://schemas.microsoft.com/office/powerpoint/2010/main" val="150940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81D06A-5C83-434C-B467-48F5295E54CA}" type="slidenum">
              <a:rPr lang="en-US" smtClean="0"/>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1BAD9C0-C880-4749-9AD5-9BDF8E29DC82}" type="datetime1">
              <a:rPr lang="en-US" smtClean="0">
                <a:solidFill>
                  <a:srgbClr val="2F2B20">
                    <a:tint val="75000"/>
                  </a:srgbClr>
                </a:solidFill>
              </a:rPr>
              <a:pPr>
                <a:defRPr/>
              </a:pPr>
              <a:t>2/18/2019</a:t>
            </a:fld>
            <a:endParaRPr lang="en-US" dirty="0">
              <a:solidFill>
                <a:srgbClr val="2F2B20">
                  <a:tint val="75000"/>
                </a:srgbClr>
              </a:solidFill>
            </a:endParaRPr>
          </a:p>
        </p:txBody>
      </p:sp>
      <p:sp>
        <p:nvSpPr>
          <p:cNvPr id="4" name="Footer Placeholder 3"/>
          <p:cNvSpPr>
            <a:spLocks noGrp="1"/>
          </p:cNvSpPr>
          <p:nvPr>
            <p:ph type="ftr" sz="quarter" idx="11"/>
          </p:nvPr>
        </p:nvSpPr>
        <p:spPr/>
        <p:txBody>
          <a:bodyPr/>
          <a:lstStyle/>
          <a:p>
            <a:pPr>
              <a:defRPr/>
            </a:pPr>
            <a:endParaRPr lang="en-US">
              <a:solidFill>
                <a:srgbClr val="2F2B20">
                  <a:tint val="75000"/>
                </a:srgbClr>
              </a:solidFill>
            </a:endParaRPr>
          </a:p>
        </p:txBody>
      </p:sp>
      <p:sp>
        <p:nvSpPr>
          <p:cNvPr id="5" name="Slide Number Placeholder 4"/>
          <p:cNvSpPr>
            <a:spLocks noGrp="1"/>
          </p:cNvSpPr>
          <p:nvPr>
            <p:ph type="sldNum" sz="quarter" idx="12"/>
          </p:nvPr>
        </p:nvSpPr>
        <p:spPr/>
        <p:txBody>
          <a:bodyPr/>
          <a:lstStyle/>
          <a:p>
            <a:pPr>
              <a:defRPr/>
            </a:pPr>
            <a:fld id="{335D4787-3E5E-4D58-BF73-12BB998179C3}" type="slidenum">
              <a:rPr lang="en-US" smtClean="0">
                <a:solidFill>
                  <a:srgbClr val="2F2B20">
                    <a:tint val="75000"/>
                  </a:srgbClr>
                </a:solidFill>
              </a:rPr>
              <a:pPr>
                <a:defRPr/>
              </a:pPr>
              <a:t>‹#›</a:t>
            </a:fld>
            <a:endParaRPr lang="en-US" dirty="0">
              <a:solidFill>
                <a:srgbClr val="2F2B20">
                  <a:tint val="75000"/>
                </a:srgbClr>
              </a:solidFill>
            </a:endParaRPr>
          </a:p>
        </p:txBody>
      </p:sp>
    </p:spTree>
    <p:extLst>
      <p:ext uri="{BB962C8B-B14F-4D97-AF65-F5344CB8AC3E}">
        <p14:creationId xmlns:p14="http://schemas.microsoft.com/office/powerpoint/2010/main" val="269982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A8C144-C885-40C0-AA31-487BC8B8332E}" type="datetime1">
              <a:rPr lang="en-US" smtClean="0">
                <a:solidFill>
                  <a:srgbClr val="2F2B20">
                    <a:tint val="75000"/>
                  </a:srgbClr>
                </a:solidFill>
              </a:rPr>
              <a:pPr>
                <a:defRPr/>
              </a:pPr>
              <a:t>2/18/2019</a:t>
            </a:fld>
            <a:endParaRPr lang="en-US" dirty="0">
              <a:solidFill>
                <a:srgbClr val="2F2B20">
                  <a:tint val="75000"/>
                </a:srgbClr>
              </a:solidFill>
            </a:endParaRPr>
          </a:p>
        </p:txBody>
      </p:sp>
      <p:sp>
        <p:nvSpPr>
          <p:cNvPr id="3" name="Footer Placeholder 2"/>
          <p:cNvSpPr>
            <a:spLocks noGrp="1"/>
          </p:cNvSpPr>
          <p:nvPr>
            <p:ph type="ftr" sz="quarter" idx="11"/>
          </p:nvPr>
        </p:nvSpPr>
        <p:spPr/>
        <p:txBody>
          <a:bodyPr/>
          <a:lstStyle/>
          <a:p>
            <a:pPr>
              <a:defRPr/>
            </a:pPr>
            <a:endParaRPr lang="en-US">
              <a:solidFill>
                <a:srgbClr val="2F2B20">
                  <a:tint val="75000"/>
                </a:srgbClr>
              </a:solidFill>
            </a:endParaRPr>
          </a:p>
        </p:txBody>
      </p:sp>
      <p:sp>
        <p:nvSpPr>
          <p:cNvPr id="4" name="Slide Number Placeholder 3"/>
          <p:cNvSpPr>
            <a:spLocks noGrp="1"/>
          </p:cNvSpPr>
          <p:nvPr>
            <p:ph type="sldNum" sz="quarter" idx="12"/>
          </p:nvPr>
        </p:nvSpPr>
        <p:spPr/>
        <p:txBody>
          <a:bodyPr/>
          <a:lstStyle/>
          <a:p>
            <a:pPr>
              <a:defRPr/>
            </a:pPr>
            <a:fld id="{AF001CA7-CFA0-4601-A6A3-3421617E1144}" type="slidenum">
              <a:rPr lang="en-US" smtClean="0">
                <a:solidFill>
                  <a:srgbClr val="2F2B20">
                    <a:tint val="75000"/>
                  </a:srgbClr>
                </a:solidFill>
              </a:rPr>
              <a:pPr>
                <a:defRPr/>
              </a:pPr>
              <a:t>‹#›</a:t>
            </a:fld>
            <a:endParaRPr lang="en-US" dirty="0">
              <a:solidFill>
                <a:srgbClr val="2F2B20">
                  <a:tint val="75000"/>
                </a:srgbClr>
              </a:solidFill>
            </a:endParaRPr>
          </a:p>
        </p:txBody>
      </p:sp>
    </p:spTree>
    <p:extLst>
      <p:ext uri="{BB962C8B-B14F-4D97-AF65-F5344CB8AC3E}">
        <p14:creationId xmlns:p14="http://schemas.microsoft.com/office/powerpoint/2010/main" val="110643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CDF7914-97D4-498E-9E41-6A034340D63D}" type="datetime1">
              <a:rPr lang="en-US" smtClean="0">
                <a:solidFill>
                  <a:srgbClr val="2F2B20">
                    <a:tint val="75000"/>
                  </a:srgbClr>
                </a:solidFill>
              </a:rPr>
              <a:pPr>
                <a:defRPr/>
              </a:pPr>
              <a:t>2/18/2019</a:t>
            </a:fld>
            <a:endParaRPr lang="en-US" dirty="0">
              <a:solidFill>
                <a:srgbClr val="2F2B2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2F2B20">
                  <a:tint val="75000"/>
                </a:srgbClr>
              </a:solidFill>
            </a:endParaRPr>
          </a:p>
        </p:txBody>
      </p:sp>
      <p:sp>
        <p:nvSpPr>
          <p:cNvPr id="7" name="Slide Number Placeholder 6"/>
          <p:cNvSpPr>
            <a:spLocks noGrp="1"/>
          </p:cNvSpPr>
          <p:nvPr>
            <p:ph type="sldNum" sz="quarter" idx="12"/>
          </p:nvPr>
        </p:nvSpPr>
        <p:spPr/>
        <p:txBody>
          <a:bodyPr/>
          <a:lstStyle/>
          <a:p>
            <a:pPr>
              <a:defRPr/>
            </a:pPr>
            <a:fld id="{061A3E3E-716D-441F-A4B4-F68C4E1F547B}" type="slidenum">
              <a:rPr lang="en-US" smtClean="0">
                <a:solidFill>
                  <a:srgbClr val="2F2B20">
                    <a:tint val="75000"/>
                  </a:srgbClr>
                </a:solidFill>
              </a:rPr>
              <a:pPr>
                <a:defRPr/>
              </a:pPr>
              <a:t>‹#›</a:t>
            </a:fld>
            <a:endParaRPr lang="en-US" dirty="0">
              <a:solidFill>
                <a:srgbClr val="2F2B20">
                  <a:tint val="75000"/>
                </a:srgbClr>
              </a:solidFill>
            </a:endParaRPr>
          </a:p>
        </p:txBody>
      </p:sp>
    </p:spTree>
    <p:extLst>
      <p:ext uri="{BB962C8B-B14F-4D97-AF65-F5344CB8AC3E}">
        <p14:creationId xmlns:p14="http://schemas.microsoft.com/office/powerpoint/2010/main" val="211740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236A1F5-BF95-4B8C-9A62-21BE012D541F}" type="datetime1">
              <a:rPr lang="en-US" smtClean="0">
                <a:solidFill>
                  <a:srgbClr val="2F2B20">
                    <a:tint val="75000"/>
                  </a:srgbClr>
                </a:solidFill>
              </a:rPr>
              <a:pPr>
                <a:defRPr/>
              </a:pPr>
              <a:t>2/18/2019</a:t>
            </a:fld>
            <a:endParaRPr lang="en-US" dirty="0">
              <a:solidFill>
                <a:srgbClr val="2F2B2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2F2B20">
                  <a:tint val="75000"/>
                </a:srgbClr>
              </a:solidFill>
            </a:endParaRPr>
          </a:p>
        </p:txBody>
      </p:sp>
      <p:sp>
        <p:nvSpPr>
          <p:cNvPr id="7" name="Slide Number Placeholder 6"/>
          <p:cNvSpPr>
            <a:spLocks noGrp="1"/>
          </p:cNvSpPr>
          <p:nvPr>
            <p:ph type="sldNum" sz="quarter" idx="12"/>
          </p:nvPr>
        </p:nvSpPr>
        <p:spPr/>
        <p:txBody>
          <a:bodyPr/>
          <a:lstStyle/>
          <a:p>
            <a:pPr>
              <a:defRPr/>
            </a:pPr>
            <a:fld id="{714C46C4-9913-446B-81D6-B588541601DE}" type="slidenum">
              <a:rPr lang="en-US" smtClean="0">
                <a:solidFill>
                  <a:srgbClr val="2F2B20">
                    <a:tint val="75000"/>
                  </a:srgbClr>
                </a:solidFill>
              </a:rPr>
              <a:pPr>
                <a:defRPr/>
              </a:pPr>
              <a:t>‹#›</a:t>
            </a:fld>
            <a:endParaRPr lang="en-US" dirty="0">
              <a:solidFill>
                <a:srgbClr val="2F2B20">
                  <a:tint val="75000"/>
                </a:srgbClr>
              </a:solidFill>
            </a:endParaRPr>
          </a:p>
        </p:txBody>
      </p:sp>
    </p:spTree>
    <p:extLst>
      <p:ext uri="{BB962C8B-B14F-4D97-AF65-F5344CB8AC3E}">
        <p14:creationId xmlns:p14="http://schemas.microsoft.com/office/powerpoint/2010/main" val="277860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798E734-8F82-40D1-957C-320D7E65E854}" type="datetime1">
              <a:rPr lang="en-US" smtClean="0">
                <a:solidFill>
                  <a:srgbClr val="2F2B20">
                    <a:tint val="75000"/>
                  </a:srgbClr>
                </a:solidFill>
              </a:rPr>
              <a:pPr>
                <a:defRPr/>
              </a:pPr>
              <a:t>2/18/2019</a:t>
            </a:fld>
            <a:endParaRPr lang="en-US" dirty="0">
              <a:solidFill>
                <a:srgbClr val="2F2B2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2F2B20">
                  <a:tint val="75000"/>
                </a:srgbClr>
              </a:solidFill>
            </a:endParaRPr>
          </a:p>
        </p:txBody>
      </p:sp>
      <p:sp>
        <p:nvSpPr>
          <p:cNvPr id="6" name="Slide Number Placeholder 5"/>
          <p:cNvSpPr>
            <a:spLocks noGrp="1"/>
          </p:cNvSpPr>
          <p:nvPr>
            <p:ph type="sldNum" sz="quarter" idx="12"/>
          </p:nvPr>
        </p:nvSpPr>
        <p:spPr/>
        <p:txBody>
          <a:bodyPr/>
          <a:lstStyle/>
          <a:p>
            <a:pPr>
              <a:defRPr/>
            </a:pPr>
            <a:fld id="{2BDE9648-6DA9-4191-8F36-2FE67F87D9DC}" type="slidenum">
              <a:rPr lang="en-US" smtClean="0">
                <a:solidFill>
                  <a:srgbClr val="2F2B20">
                    <a:tint val="75000"/>
                  </a:srgbClr>
                </a:solidFill>
              </a:rPr>
              <a:pPr>
                <a:defRPr/>
              </a:pPr>
              <a:t>‹#›</a:t>
            </a:fld>
            <a:endParaRPr lang="en-US" dirty="0">
              <a:solidFill>
                <a:srgbClr val="2F2B20">
                  <a:tint val="75000"/>
                </a:srgbClr>
              </a:solidFill>
            </a:endParaRPr>
          </a:p>
        </p:txBody>
      </p:sp>
    </p:spTree>
    <p:extLst>
      <p:ext uri="{BB962C8B-B14F-4D97-AF65-F5344CB8AC3E}">
        <p14:creationId xmlns:p14="http://schemas.microsoft.com/office/powerpoint/2010/main" val="3047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288C29B-6F07-441A-BE30-FDBCBCFA48B0}" type="datetime1">
              <a:rPr lang="en-US" smtClean="0">
                <a:solidFill>
                  <a:srgbClr val="2F2B20">
                    <a:tint val="75000"/>
                  </a:srgbClr>
                </a:solidFill>
              </a:rPr>
              <a:pPr>
                <a:defRPr/>
              </a:pPr>
              <a:t>2/18/2019</a:t>
            </a:fld>
            <a:endParaRPr lang="en-US" dirty="0">
              <a:solidFill>
                <a:srgbClr val="2F2B2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2F2B20">
                  <a:tint val="75000"/>
                </a:srgbClr>
              </a:solidFill>
            </a:endParaRPr>
          </a:p>
        </p:txBody>
      </p:sp>
      <p:sp>
        <p:nvSpPr>
          <p:cNvPr id="6" name="Slide Number Placeholder 5"/>
          <p:cNvSpPr>
            <a:spLocks noGrp="1"/>
          </p:cNvSpPr>
          <p:nvPr>
            <p:ph type="sldNum" sz="quarter" idx="12"/>
          </p:nvPr>
        </p:nvSpPr>
        <p:spPr/>
        <p:txBody>
          <a:bodyPr/>
          <a:lstStyle/>
          <a:p>
            <a:pPr>
              <a:defRPr/>
            </a:pPr>
            <a:fld id="{D2B08CE5-DC54-43E2-B133-FAC2E395360B}" type="slidenum">
              <a:rPr lang="en-US" smtClean="0">
                <a:solidFill>
                  <a:srgbClr val="2F2B20">
                    <a:tint val="75000"/>
                  </a:srgbClr>
                </a:solidFill>
              </a:rPr>
              <a:pPr>
                <a:defRPr/>
              </a:pPr>
              <a:t>‹#›</a:t>
            </a:fld>
            <a:endParaRPr lang="en-US" dirty="0">
              <a:solidFill>
                <a:srgbClr val="2F2B20">
                  <a:tint val="75000"/>
                </a:srgbClr>
              </a:solidFill>
            </a:endParaRPr>
          </a:p>
        </p:txBody>
      </p:sp>
    </p:spTree>
    <p:extLst>
      <p:ext uri="{BB962C8B-B14F-4D97-AF65-F5344CB8AC3E}">
        <p14:creationId xmlns:p14="http://schemas.microsoft.com/office/powerpoint/2010/main" val="97691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E7660F7-E1B1-4F11-852C-3627DB1F2D73}" type="datetime1">
              <a:rPr lang="en-US" smtClean="0">
                <a:solidFill>
                  <a:srgbClr val="EAEBDE"/>
                </a:solidFill>
              </a:rPr>
              <a:pPr/>
              <a:t>2/18/2019</a:t>
            </a:fld>
            <a:endParaRPr lang="en-US">
              <a:solidFill>
                <a:srgbClr val="EAEBDE"/>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8E5C981-42EF-4E11-8158-351C840B72C0}"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EAEBDE"/>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7973895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88D42-8E8A-4677-9B20-71B24A9B84FC}" type="datetime1">
              <a:rPr lang="en-US" smtClean="0">
                <a:solidFill>
                  <a:srgbClr val="676A55"/>
                </a:solidFill>
              </a:rPr>
              <a:pPr/>
              <a:t>2/18/2019</a:t>
            </a:fld>
            <a:endParaRPr lang="en-US">
              <a:solidFill>
                <a:srgbClr val="676A55"/>
              </a:solidFill>
            </a:endParaRPr>
          </a:p>
        </p:txBody>
      </p:sp>
      <p:sp>
        <p:nvSpPr>
          <p:cNvPr id="5" name="Footer Placeholder 4"/>
          <p:cNvSpPr>
            <a:spLocks noGrp="1"/>
          </p:cNvSpPr>
          <p:nvPr>
            <p:ph type="ftr" sz="quarter" idx="11"/>
          </p:nvPr>
        </p:nvSpPr>
        <p:spPr/>
        <p:txBody>
          <a:bodyPr/>
          <a:lstStyle/>
          <a:p>
            <a:endParaRPr lang="en-US">
              <a:solidFill>
                <a:srgbClr val="676A55"/>
              </a:solidFill>
            </a:endParaRPr>
          </a:p>
        </p:txBody>
      </p:sp>
      <p:sp>
        <p:nvSpPr>
          <p:cNvPr id="6" name="Slide Number Placeholder 5"/>
          <p:cNvSpPr>
            <a:spLocks noGrp="1"/>
          </p:cNvSpPr>
          <p:nvPr>
            <p:ph type="sldNum" sz="quarter" idx="12"/>
          </p:nvPr>
        </p:nvSpPr>
        <p:spPr/>
        <p:txBody>
          <a:bodyPr/>
          <a:lstStyle/>
          <a:p>
            <a:fld id="{C8E5C981-42EF-4E11-8158-351C840B72C0}" type="slidenum">
              <a:rPr lang="en-US" smtClean="0">
                <a:solidFill>
                  <a:srgbClr val="676A55"/>
                </a:solidFill>
              </a:rPr>
              <a:pPr/>
              <a:t>‹#›</a:t>
            </a:fld>
            <a:endParaRPr lang="en-US">
              <a:solidFill>
                <a:srgbClr val="676A55"/>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18131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F340AC7-E4B8-44C3-BA19-A5029C9529CC}" type="datetime1">
              <a:rPr lang="en-US" smtClean="0"/>
              <a:pPr/>
              <a:t>2/18/2019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8E5C981-42EF-4E11-8158-351C840B72C0}" type="slidenum">
              <a:rPr lang="en-US" smtClean="0">
                <a:solidFill>
                  <a:srgbClr val="EAEBDE"/>
                </a:solidFill>
              </a:rPr>
              <a:pPr/>
              <a:t>‹#›</a:t>
            </a:fld>
            <a:endParaRPr lang="en-US">
              <a:solidFill>
                <a:srgbClr val="EAEBDE"/>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4183263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725D6F-AC2C-47C1-B569-C27E58EB0BA0}" type="datetime1">
              <a:rPr lang="en-US" smtClean="0">
                <a:solidFill>
                  <a:srgbClr val="676A55"/>
                </a:solidFill>
              </a:rPr>
              <a:pPr/>
              <a:t>2/18/2019</a:t>
            </a:fld>
            <a:endParaRPr lang="en-US">
              <a:solidFill>
                <a:srgbClr val="676A55"/>
              </a:solidFill>
            </a:endParaRPr>
          </a:p>
        </p:txBody>
      </p:sp>
      <p:sp>
        <p:nvSpPr>
          <p:cNvPr id="6" name="Footer Placeholder 5"/>
          <p:cNvSpPr>
            <a:spLocks noGrp="1"/>
          </p:cNvSpPr>
          <p:nvPr>
            <p:ph type="ftr" sz="quarter" idx="11"/>
          </p:nvPr>
        </p:nvSpPr>
        <p:spPr/>
        <p:txBody>
          <a:bodyPr/>
          <a:lstStyle/>
          <a:p>
            <a:endParaRPr lang="en-US">
              <a:solidFill>
                <a:srgbClr val="676A55"/>
              </a:solidFill>
            </a:endParaRPr>
          </a:p>
        </p:txBody>
      </p:sp>
      <p:sp>
        <p:nvSpPr>
          <p:cNvPr id="7" name="Slide Number Placeholder 6"/>
          <p:cNvSpPr>
            <a:spLocks noGrp="1"/>
          </p:cNvSpPr>
          <p:nvPr>
            <p:ph type="sldNum" sz="quarter" idx="12"/>
          </p:nvPr>
        </p:nvSpPr>
        <p:spPr/>
        <p:txBody>
          <a:bodyPr/>
          <a:lstStyle/>
          <a:p>
            <a:fld id="{C8E5C981-42EF-4E11-8158-351C840B72C0}" type="slidenum">
              <a:rPr lang="en-US" smtClean="0">
                <a:solidFill>
                  <a:srgbClr val="676A55"/>
                </a:solidFill>
              </a:rPr>
              <a:pPr/>
              <a:t>‹#›</a:t>
            </a:fld>
            <a:endParaRPr lang="en-US">
              <a:solidFill>
                <a:srgbClr val="676A55"/>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8458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8" y="434166"/>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457EBC-9616-4D81-A8EE-DF8F5FDBAE3B}" type="slidenum">
              <a:rPr lang="en-US" smtClean="0"/>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D3AD1-96E6-4323-B43A-33136EF217FE}" type="datetime1">
              <a:rPr lang="en-US" smtClean="0">
                <a:solidFill>
                  <a:srgbClr val="676A55"/>
                </a:solidFill>
              </a:rPr>
              <a:pPr/>
              <a:t>2/18/2019</a:t>
            </a:fld>
            <a:endParaRPr lang="en-US">
              <a:solidFill>
                <a:srgbClr val="676A55"/>
              </a:solidFill>
            </a:endParaRPr>
          </a:p>
        </p:txBody>
      </p:sp>
      <p:sp>
        <p:nvSpPr>
          <p:cNvPr id="8" name="Footer Placeholder 7"/>
          <p:cNvSpPr>
            <a:spLocks noGrp="1"/>
          </p:cNvSpPr>
          <p:nvPr>
            <p:ph type="ftr" sz="quarter" idx="11"/>
          </p:nvPr>
        </p:nvSpPr>
        <p:spPr/>
        <p:txBody>
          <a:bodyPr/>
          <a:lstStyle/>
          <a:p>
            <a:endParaRPr lang="en-US">
              <a:solidFill>
                <a:srgbClr val="676A55"/>
              </a:solidFill>
            </a:endParaRPr>
          </a:p>
        </p:txBody>
      </p:sp>
      <p:sp>
        <p:nvSpPr>
          <p:cNvPr id="9" name="Slide Number Placeholder 8"/>
          <p:cNvSpPr>
            <a:spLocks noGrp="1"/>
          </p:cNvSpPr>
          <p:nvPr>
            <p:ph type="sldNum" sz="quarter" idx="12"/>
          </p:nvPr>
        </p:nvSpPr>
        <p:spPr/>
        <p:txBody>
          <a:bodyPr/>
          <a:lstStyle/>
          <a:p>
            <a:fld id="{C8E5C981-42EF-4E11-8158-351C840B72C0}" type="slidenum">
              <a:rPr lang="en-US" smtClean="0">
                <a:solidFill>
                  <a:srgbClr val="676A55"/>
                </a:solidFill>
              </a:rPr>
              <a:pPr/>
              <a:t>‹#›</a:t>
            </a:fld>
            <a:endParaRPr lang="en-US">
              <a:solidFill>
                <a:srgbClr val="676A55"/>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57033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D57D4B-5D78-48B9-9686-ADB14B09738D}" type="datetime1">
              <a:rPr lang="en-US" smtClean="0">
                <a:solidFill>
                  <a:srgbClr val="676A55"/>
                </a:solidFill>
              </a:rPr>
              <a:pPr/>
              <a:t>2/18/2019</a:t>
            </a:fld>
            <a:endParaRPr lang="en-US">
              <a:solidFill>
                <a:srgbClr val="676A55"/>
              </a:solidFill>
            </a:endParaRPr>
          </a:p>
        </p:txBody>
      </p:sp>
      <p:sp>
        <p:nvSpPr>
          <p:cNvPr id="4" name="Footer Placeholder 3"/>
          <p:cNvSpPr>
            <a:spLocks noGrp="1"/>
          </p:cNvSpPr>
          <p:nvPr>
            <p:ph type="ftr" sz="quarter" idx="11"/>
          </p:nvPr>
        </p:nvSpPr>
        <p:spPr/>
        <p:txBody>
          <a:bodyPr/>
          <a:lstStyle/>
          <a:p>
            <a:endParaRPr lang="en-US">
              <a:solidFill>
                <a:srgbClr val="676A55"/>
              </a:solidFill>
            </a:endParaRPr>
          </a:p>
        </p:txBody>
      </p:sp>
      <p:sp>
        <p:nvSpPr>
          <p:cNvPr id="5" name="Slide Number Placeholder 4"/>
          <p:cNvSpPr>
            <a:spLocks noGrp="1"/>
          </p:cNvSpPr>
          <p:nvPr>
            <p:ph type="sldNum" sz="quarter" idx="12"/>
          </p:nvPr>
        </p:nvSpPr>
        <p:spPr/>
        <p:txBody>
          <a:bodyPr/>
          <a:lstStyle/>
          <a:p>
            <a:fld id="{C8E5C981-42EF-4E11-8158-351C840B72C0}" type="slidenum">
              <a:rPr lang="en-US" smtClean="0">
                <a:solidFill>
                  <a:srgbClr val="676A55"/>
                </a:solidFill>
              </a:rPr>
              <a:pPr/>
              <a:t>‹#›</a:t>
            </a:fld>
            <a:endParaRPr lang="en-US">
              <a:solidFill>
                <a:srgbClr val="676A55"/>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02006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p>
            <a:fld id="{A2671AA9-594A-4D04-94A7-ADDE17ECF2DF}" type="datetime1">
              <a:rPr lang="en-US" smtClean="0">
                <a:solidFill>
                  <a:srgbClr val="676A55"/>
                </a:solidFill>
              </a:rPr>
              <a:pPr/>
              <a:t>2/18/2019</a:t>
            </a:fld>
            <a:endParaRPr lang="en-US">
              <a:solidFill>
                <a:srgbClr val="676A55"/>
              </a:solidFill>
            </a:endParaRPr>
          </a:p>
        </p:txBody>
      </p:sp>
      <p:sp>
        <p:nvSpPr>
          <p:cNvPr id="3" name="Footer Placeholder 2"/>
          <p:cNvSpPr>
            <a:spLocks noGrp="1"/>
          </p:cNvSpPr>
          <p:nvPr>
            <p:ph type="ftr" sz="quarter" idx="11"/>
          </p:nvPr>
        </p:nvSpPr>
        <p:spPr/>
        <p:txBody>
          <a:bodyPr/>
          <a:lstStyle/>
          <a:p>
            <a:endParaRPr lang="en-US">
              <a:solidFill>
                <a:srgbClr val="676A55"/>
              </a:solidFill>
            </a:endParaRPr>
          </a:p>
        </p:txBody>
      </p:sp>
      <p:sp>
        <p:nvSpPr>
          <p:cNvPr id="4" name="Slide Number Placeholder 3"/>
          <p:cNvSpPr>
            <a:spLocks noGrp="1"/>
          </p:cNvSpPr>
          <p:nvPr>
            <p:ph type="sldNum" sz="quarter" idx="12"/>
          </p:nvPr>
        </p:nvSpPr>
        <p:spPr/>
        <p:txBody>
          <a:bodyPr/>
          <a:lstStyle/>
          <a:p>
            <a:fld id="{C8E5C981-42EF-4E11-8158-351C840B72C0}" type="slidenum">
              <a:rPr lang="en-US" smtClean="0">
                <a:solidFill>
                  <a:srgbClr val="676A55"/>
                </a:solidFill>
              </a:rPr>
              <a:pPr/>
              <a:t>‹#›</a:t>
            </a:fld>
            <a:endParaRPr lang="en-US">
              <a:solidFill>
                <a:srgbClr val="676A55"/>
              </a:solidFill>
            </a:endParaRPr>
          </a:p>
        </p:txBody>
      </p:sp>
    </p:spTree>
    <p:extLst>
      <p:ext uri="{BB962C8B-B14F-4D97-AF65-F5344CB8AC3E}">
        <p14:creationId xmlns:p14="http://schemas.microsoft.com/office/powerpoint/2010/main" val="247460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Content Placeholder 2"/>
          <p:cNvSpPr>
            <a:spLocks noGrp="1"/>
          </p:cNvSpPr>
          <p:nvPr>
            <p:ph idx="1"/>
          </p:nvPr>
        </p:nvSpPr>
        <p:spPr>
          <a:xfrm>
            <a:off x="609600" y="304802"/>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B94BF3-5610-4945-B5C2-81CA26536728}" type="datetime1">
              <a:rPr lang="en-US" smtClean="0">
                <a:solidFill>
                  <a:srgbClr val="676A55"/>
                </a:solidFill>
              </a:rPr>
              <a:pPr/>
              <a:t>2/18/2019</a:t>
            </a:fld>
            <a:endParaRPr lang="en-US">
              <a:solidFill>
                <a:srgbClr val="676A55"/>
              </a:solidFill>
            </a:endParaRPr>
          </a:p>
        </p:txBody>
      </p:sp>
      <p:sp>
        <p:nvSpPr>
          <p:cNvPr id="6" name="Footer Placeholder 5"/>
          <p:cNvSpPr>
            <a:spLocks noGrp="1"/>
          </p:cNvSpPr>
          <p:nvPr>
            <p:ph type="ftr" sz="quarter" idx="11"/>
          </p:nvPr>
        </p:nvSpPr>
        <p:spPr/>
        <p:txBody>
          <a:bodyPr/>
          <a:lstStyle/>
          <a:p>
            <a:endParaRPr lang="en-US">
              <a:solidFill>
                <a:srgbClr val="676A55"/>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8E5C981-42EF-4E11-8158-351C840B72C0}"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4017770589"/>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F0FC43-3BDE-4126-8C22-9570829D3F3C}" type="datetime1">
              <a:rPr lang="en-US" smtClean="0">
                <a:solidFill>
                  <a:srgbClr val="EAEBDE"/>
                </a:solidFill>
              </a:rPr>
              <a:pPr/>
              <a:t>2/18/2019</a:t>
            </a:fld>
            <a:endParaRPr lang="en-US">
              <a:solidFill>
                <a:srgbClr val="EAEBDE"/>
              </a:solidFill>
            </a:endParaRPr>
          </a:p>
        </p:txBody>
      </p:sp>
      <p:sp>
        <p:nvSpPr>
          <p:cNvPr id="6" name="Footer Placeholder 5"/>
          <p:cNvSpPr>
            <a:spLocks noGrp="1"/>
          </p:cNvSpPr>
          <p:nvPr>
            <p:ph type="ftr" sz="quarter" idx="11"/>
          </p:nvPr>
        </p:nvSpPr>
        <p:spPr/>
        <p:txBody>
          <a:bodyPr/>
          <a:lstStyle/>
          <a:p>
            <a:endParaRPr lang="en-US">
              <a:solidFill>
                <a:srgbClr val="EAEBDE"/>
              </a:solidFill>
            </a:endParaRPr>
          </a:p>
        </p:txBody>
      </p:sp>
      <p:sp>
        <p:nvSpPr>
          <p:cNvPr id="7" name="Slide Number Placeholder 6"/>
          <p:cNvSpPr>
            <a:spLocks noGrp="1"/>
          </p:cNvSpPr>
          <p:nvPr>
            <p:ph type="sldNum" sz="quarter" idx="12"/>
          </p:nvPr>
        </p:nvSpPr>
        <p:spPr/>
        <p:txBody>
          <a:bodyPr/>
          <a:lstStyle/>
          <a:p>
            <a:fld id="{C8E5C981-42EF-4E11-8158-351C840B72C0}" type="slidenum">
              <a:rPr lang="en-US" smtClean="0">
                <a:solidFill>
                  <a:srgbClr val="EAEBDE"/>
                </a:solidFill>
              </a:rPr>
              <a:pPr/>
              <a:t>‹#›</a:t>
            </a:fld>
            <a:endParaRPr lang="en-US">
              <a:solidFill>
                <a:srgbClr val="EAEBDE"/>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776036803"/>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B42FD-DC91-4F0B-8602-E77310CD9702}" type="datetime1">
              <a:rPr lang="en-US" smtClean="0">
                <a:solidFill>
                  <a:srgbClr val="676A55"/>
                </a:solidFill>
              </a:rPr>
              <a:pPr/>
              <a:t>2/18/2019</a:t>
            </a:fld>
            <a:endParaRPr lang="en-US">
              <a:solidFill>
                <a:srgbClr val="676A55"/>
              </a:solidFill>
            </a:endParaRPr>
          </a:p>
        </p:txBody>
      </p:sp>
      <p:sp>
        <p:nvSpPr>
          <p:cNvPr id="5" name="Footer Placeholder 4"/>
          <p:cNvSpPr>
            <a:spLocks noGrp="1"/>
          </p:cNvSpPr>
          <p:nvPr>
            <p:ph type="ftr" sz="quarter" idx="11"/>
          </p:nvPr>
        </p:nvSpPr>
        <p:spPr/>
        <p:txBody>
          <a:bodyPr/>
          <a:lstStyle/>
          <a:p>
            <a:endParaRPr lang="en-US">
              <a:solidFill>
                <a:srgbClr val="676A55"/>
              </a:solidFill>
            </a:endParaRPr>
          </a:p>
        </p:txBody>
      </p:sp>
      <p:sp>
        <p:nvSpPr>
          <p:cNvPr id="6" name="Slide Number Placeholder 5"/>
          <p:cNvSpPr>
            <a:spLocks noGrp="1"/>
          </p:cNvSpPr>
          <p:nvPr>
            <p:ph type="sldNum" sz="quarter" idx="12"/>
          </p:nvPr>
        </p:nvSpPr>
        <p:spPr/>
        <p:txBody>
          <a:bodyPr/>
          <a:lstStyle/>
          <a:p>
            <a:fld id="{C8E5C981-42EF-4E11-8158-351C840B72C0}" type="slidenum">
              <a:rPr lang="en-US" smtClean="0">
                <a:solidFill>
                  <a:srgbClr val="676A55"/>
                </a:solidFill>
              </a:rPr>
              <a:pPr/>
              <a:t>‹#›</a:t>
            </a:fld>
            <a:endParaRPr lang="en-US">
              <a:solidFill>
                <a:srgbClr val="676A55"/>
              </a:solidFill>
            </a:endParaRPr>
          </a:p>
        </p:txBody>
      </p:sp>
    </p:spTree>
    <p:extLst>
      <p:ext uri="{BB962C8B-B14F-4D97-AF65-F5344CB8AC3E}">
        <p14:creationId xmlns:p14="http://schemas.microsoft.com/office/powerpoint/2010/main" val="28308975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Vertical Title 1"/>
          <p:cNvSpPr>
            <a:spLocks noGrp="1"/>
          </p:cNvSpPr>
          <p:nvPr>
            <p:ph type="title" orient="vert"/>
          </p:nvPr>
        </p:nvSpPr>
        <p:spPr>
          <a:xfrm>
            <a:off x="7162800" y="274640"/>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7D4CB-44DC-4A82-AEC4-A8C726634204}" type="datetime1">
              <a:rPr lang="en-US" smtClean="0">
                <a:solidFill>
                  <a:srgbClr val="676A55"/>
                </a:solidFill>
              </a:rPr>
              <a:pPr/>
              <a:t>2/18/2019</a:t>
            </a:fld>
            <a:endParaRPr lang="en-US">
              <a:solidFill>
                <a:srgbClr val="676A55"/>
              </a:solidFill>
            </a:endParaRPr>
          </a:p>
        </p:txBody>
      </p:sp>
      <p:sp>
        <p:nvSpPr>
          <p:cNvPr id="5" name="Footer Placeholder 4"/>
          <p:cNvSpPr>
            <a:spLocks noGrp="1"/>
          </p:cNvSpPr>
          <p:nvPr>
            <p:ph type="ftr" sz="quarter" idx="11"/>
          </p:nvPr>
        </p:nvSpPr>
        <p:spPr/>
        <p:txBody>
          <a:bodyPr/>
          <a:lstStyle/>
          <a:p>
            <a:endParaRPr lang="en-US">
              <a:solidFill>
                <a:srgbClr val="676A55"/>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8E5C981-42EF-4E11-8158-351C840B72C0}" type="slidenum">
              <a:rPr lang="en-US" smtClean="0">
                <a:solidFill>
                  <a:srgbClr val="EAEBDE"/>
                </a:solidFill>
              </a:rPr>
              <a:pPr/>
              <a:t>‹#›</a:t>
            </a:fld>
            <a:endParaRPr lang="en-US">
              <a:solidFill>
                <a:srgbClr val="EAEBDE"/>
              </a:solidFill>
            </a:endParaRPr>
          </a:p>
        </p:txBody>
      </p:sp>
    </p:spTree>
    <p:extLst>
      <p:ext uri="{BB962C8B-B14F-4D97-AF65-F5344CB8AC3E}">
        <p14:creationId xmlns:p14="http://schemas.microsoft.com/office/powerpoint/2010/main" val="229164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F8C363-A743-4D2E-811C-68067DBE25E1}"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24B96CB-0881-45C7-8534-6F4358B29574}"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BB72EA9-D444-4675-9F44-18183816320B}"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A5B4CF6-7C60-4DB9-B65D-A41BDF85ABC8}"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84A7BF-E7F9-4257-A30E-0F3538B3774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81D06A-5C83-434C-B467-48F5295E54CA}" type="slidenum">
              <a:rPr lang="en-US" smtClean="0"/>
              <a:pPr>
                <a:defRPr/>
              </a:pPr>
              <a:t>‹#›</a:t>
            </a:fld>
            <a:endParaRPr lang="en-US"/>
          </a:p>
        </p:txBody>
      </p:sp>
    </p:spTree>
    <p:extLst>
      <p:ext uri="{BB962C8B-B14F-4D97-AF65-F5344CB8AC3E}">
        <p14:creationId xmlns:p14="http://schemas.microsoft.com/office/powerpoint/2010/main" val="84377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2"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8D41A1-BB27-4988-87F2-676F1A099970}" type="slidenum">
              <a:rPr lang="en-US"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AE393A-C885-45F7-A528-6AD1AE03ECA6}"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8"/>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6"/>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04048A-5B08-4AB7-BBBC-750C2359C007}"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D5C2A5D7-7A4F-4C1C-8034-456C641260BA}" type="slidenum">
              <a:rPr lang="en-US"/>
              <a:pPr>
                <a:defRPr/>
              </a:pPr>
              <a:t>‹#›</a:t>
            </a:fld>
            <a:endParaRPr lang="en-US"/>
          </a:p>
        </p:txBody>
      </p:sp>
    </p:spTree>
    <p:extLst>
      <p:ext uri="{BB962C8B-B14F-4D97-AF65-F5344CB8AC3E}">
        <p14:creationId xmlns:p14="http://schemas.microsoft.com/office/powerpoint/2010/main" val="3384692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8630D72F-3E4B-4E05-A602-DEDB8A0B1B6E}" type="slidenum">
              <a:rPr lang="en-US"/>
              <a:pPr>
                <a:defRPr/>
              </a:pPr>
              <a:t>‹#›</a:t>
            </a:fld>
            <a:endParaRPr lang="en-US"/>
          </a:p>
        </p:txBody>
      </p:sp>
    </p:spTree>
    <p:extLst>
      <p:ext uri="{BB962C8B-B14F-4D97-AF65-F5344CB8AC3E}">
        <p14:creationId xmlns:p14="http://schemas.microsoft.com/office/powerpoint/2010/main" val="4163133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7"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7" y="4421084"/>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70"/>
            <a:ext cx="2831592" cy="365125"/>
          </a:xfrm>
        </p:spPr>
        <p:txBody>
          <a:bodyPr>
            <a:normAutofit/>
          </a:bodyPr>
          <a:lstStyle>
            <a:lvl1pPr>
              <a:defRPr>
                <a:solidFill>
                  <a:schemeClr val="accent1"/>
                </a:solidFill>
              </a:defRPr>
            </a:lvl1pPr>
          </a:lstStyle>
          <a:p>
            <a:pPr>
              <a:defRPr/>
            </a:pPr>
            <a:endParaRPr lang="en-US">
              <a:solidFill>
                <a:srgbClr val="94C600"/>
              </a:solidFill>
            </a:endParaRPr>
          </a:p>
        </p:txBody>
      </p:sp>
      <p:sp>
        <p:nvSpPr>
          <p:cNvPr id="6" name="Slide Number Placeholder 5"/>
          <p:cNvSpPr>
            <a:spLocks noGrp="1"/>
          </p:cNvSpPr>
          <p:nvPr>
            <p:ph type="sldNum" sz="quarter" idx="12"/>
          </p:nvPr>
        </p:nvSpPr>
        <p:spPr>
          <a:xfrm>
            <a:off x="4649097" y="5719970"/>
            <a:ext cx="643666" cy="365125"/>
          </a:xfrm>
        </p:spPr>
        <p:txBody>
          <a:bodyPr/>
          <a:lstStyle>
            <a:lvl1pPr>
              <a:defRPr>
                <a:solidFill>
                  <a:schemeClr val="accent1"/>
                </a:solidFill>
              </a:defRPr>
            </a:lvl1pPr>
          </a:lstStyle>
          <a:p>
            <a:pPr>
              <a:defRPr/>
            </a:pPr>
            <a:fld id="{CDD703AE-C506-4424-923B-4B9F608B8671}" type="slidenum">
              <a:rPr lang="en-US" smtClean="0">
                <a:solidFill>
                  <a:srgbClr val="94C600"/>
                </a:solidFill>
              </a:rPr>
              <a:pPr>
                <a:defRPr/>
              </a:pPr>
              <a:t>‹#›</a:t>
            </a:fld>
            <a:endParaRPr lang="en-US">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76750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solidFill>
                <a:srgbClr val="94C600"/>
              </a:solidFill>
            </a:endParaRPr>
          </a:p>
        </p:txBody>
      </p:sp>
      <p:sp>
        <p:nvSpPr>
          <p:cNvPr id="6" name="Slide Number Placeholder 5"/>
          <p:cNvSpPr>
            <a:spLocks noGrp="1"/>
          </p:cNvSpPr>
          <p:nvPr>
            <p:ph type="sldNum" sz="quarter" idx="12"/>
          </p:nvPr>
        </p:nvSpPr>
        <p:spPr/>
        <p:txBody>
          <a:bodyPr/>
          <a:lstStyle/>
          <a:p>
            <a:pPr>
              <a:defRPr/>
            </a:pPr>
            <a:fld id="{E781D06A-5C83-434C-B467-48F5295E54CA}" type="slidenum">
              <a:rPr lang="en-US" smtClean="0"/>
              <a:pPr>
                <a:defRPr/>
              </a:pPr>
              <a:t>‹#›</a:t>
            </a:fld>
            <a:endParaRPr lang="en-US"/>
          </a:p>
        </p:txBody>
      </p:sp>
    </p:spTree>
    <p:extLst>
      <p:ext uri="{BB962C8B-B14F-4D97-AF65-F5344CB8AC3E}">
        <p14:creationId xmlns:p14="http://schemas.microsoft.com/office/powerpoint/2010/main" val="4187466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7" y="2900831"/>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4267204"/>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solidFill>
                <a:srgbClr val="94C600"/>
              </a:solidFill>
            </a:endParaRPr>
          </a:p>
        </p:txBody>
      </p:sp>
      <p:sp>
        <p:nvSpPr>
          <p:cNvPr id="6" name="Slide Number Placeholder 5"/>
          <p:cNvSpPr>
            <a:spLocks noGrp="1"/>
          </p:cNvSpPr>
          <p:nvPr>
            <p:ph type="sldNum" sz="quarter" idx="12"/>
          </p:nvPr>
        </p:nvSpPr>
        <p:spPr/>
        <p:txBody>
          <a:bodyPr/>
          <a:lstStyle/>
          <a:p>
            <a:pPr>
              <a:defRPr/>
            </a:pPr>
            <a:fld id="{21457EBC-9616-4D81-A8EE-DF8F5FDBAE3B}" type="slidenum">
              <a:rPr lang="en-US" smtClean="0"/>
              <a:pPr>
                <a:defRPr/>
              </a:pPr>
              <a:t>‹#›</a:t>
            </a:fld>
            <a:endParaRPr lang="en-US"/>
          </a:p>
        </p:txBody>
      </p:sp>
    </p:spTree>
    <p:extLst>
      <p:ext uri="{BB962C8B-B14F-4D97-AF65-F5344CB8AC3E}">
        <p14:creationId xmlns:p14="http://schemas.microsoft.com/office/powerpoint/2010/main" val="1988119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94C600"/>
              </a:solidFill>
            </a:endParaRPr>
          </a:p>
        </p:txBody>
      </p:sp>
      <p:sp>
        <p:nvSpPr>
          <p:cNvPr id="7" name="Slide Number Placeholder 6"/>
          <p:cNvSpPr>
            <a:spLocks noGrp="1"/>
          </p:cNvSpPr>
          <p:nvPr>
            <p:ph type="sldNum" sz="quarter" idx="12"/>
          </p:nvPr>
        </p:nvSpPr>
        <p:spPr/>
        <p:txBody>
          <a:bodyPr/>
          <a:lstStyle/>
          <a:p>
            <a:pPr>
              <a:defRPr/>
            </a:pPr>
            <a:fld id="{F7F8C363-A743-4D2E-811C-68067DBE25E1}"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658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8"/>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9"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8"/>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solidFill>
                <a:srgbClr val="94C600"/>
              </a:solidFill>
            </a:endParaRPr>
          </a:p>
        </p:txBody>
      </p:sp>
      <p:sp>
        <p:nvSpPr>
          <p:cNvPr id="9" name="Slide Number Placeholder 8"/>
          <p:cNvSpPr>
            <a:spLocks noGrp="1"/>
          </p:cNvSpPr>
          <p:nvPr>
            <p:ph type="sldNum" sz="quarter" idx="12"/>
          </p:nvPr>
        </p:nvSpPr>
        <p:spPr/>
        <p:txBody>
          <a:bodyPr/>
          <a:lstStyle/>
          <a:p>
            <a:pPr>
              <a:defRPr/>
            </a:pPr>
            <a:fld id="{224B96CB-0881-45C7-8534-6F4358B29574}" type="slidenum">
              <a:rPr lang="en-US" smtClean="0"/>
              <a:pPr>
                <a:defRPr/>
              </a:pPr>
              <a:t>‹#›</a:t>
            </a:fld>
            <a:endParaRPr lang="en-US"/>
          </a:p>
        </p:txBody>
      </p:sp>
    </p:spTree>
    <p:extLst>
      <p:ext uri="{BB962C8B-B14F-4D97-AF65-F5344CB8AC3E}">
        <p14:creationId xmlns:p14="http://schemas.microsoft.com/office/powerpoint/2010/main" val="323171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457EBC-9616-4D81-A8EE-DF8F5FDBAE3B}" type="slidenum">
              <a:rPr lang="en-US" smtClean="0"/>
              <a:pPr>
                <a:defRPr/>
              </a:pPr>
              <a:t>‹#›</a:t>
            </a:fld>
            <a:endParaRPr lang="en-US"/>
          </a:p>
        </p:txBody>
      </p:sp>
    </p:spTree>
    <p:extLst>
      <p:ext uri="{BB962C8B-B14F-4D97-AF65-F5344CB8AC3E}">
        <p14:creationId xmlns:p14="http://schemas.microsoft.com/office/powerpoint/2010/main" val="834145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solidFill>
                <a:srgbClr val="94C600"/>
              </a:solidFill>
            </a:endParaRPr>
          </a:p>
        </p:txBody>
      </p:sp>
      <p:sp>
        <p:nvSpPr>
          <p:cNvPr id="5" name="Slide Number Placeholder 4"/>
          <p:cNvSpPr>
            <a:spLocks noGrp="1"/>
          </p:cNvSpPr>
          <p:nvPr>
            <p:ph type="sldNum" sz="quarter" idx="12"/>
          </p:nvPr>
        </p:nvSpPr>
        <p:spPr/>
        <p:txBody>
          <a:bodyPr/>
          <a:lstStyle/>
          <a:p>
            <a:pPr>
              <a:defRPr/>
            </a:pPr>
            <a:fld id="{9BB72EA9-D444-4675-9F44-18183816320B}" type="slidenum">
              <a:rPr lang="en-US" smtClean="0"/>
              <a:pPr>
                <a:defRPr/>
              </a:pPr>
              <a:t>‹#›</a:t>
            </a:fld>
            <a:endParaRPr lang="en-US"/>
          </a:p>
        </p:txBody>
      </p:sp>
    </p:spTree>
    <p:extLst>
      <p:ext uri="{BB962C8B-B14F-4D97-AF65-F5344CB8AC3E}">
        <p14:creationId xmlns:p14="http://schemas.microsoft.com/office/powerpoint/2010/main" val="3725880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solidFill>
                <a:srgbClr val="94C600"/>
              </a:solidFill>
            </a:endParaRPr>
          </a:p>
        </p:txBody>
      </p:sp>
      <p:sp>
        <p:nvSpPr>
          <p:cNvPr id="4" name="Slide Number Placeholder 3"/>
          <p:cNvSpPr>
            <a:spLocks noGrp="1"/>
          </p:cNvSpPr>
          <p:nvPr>
            <p:ph type="sldNum" sz="quarter" idx="12"/>
          </p:nvPr>
        </p:nvSpPr>
        <p:spPr/>
        <p:txBody>
          <a:bodyPr/>
          <a:lstStyle/>
          <a:p>
            <a:pPr>
              <a:defRPr/>
            </a:pPr>
            <a:fld id="{BA5B4CF6-7C60-4DB9-B65D-A41BDF85ABC8}" type="slidenum">
              <a:rPr lang="en-US" smtClean="0"/>
              <a:pPr>
                <a:defRPr/>
              </a:pPr>
              <a:t>‹#›</a:t>
            </a:fld>
            <a:endParaRPr lang="en-US"/>
          </a:p>
        </p:txBody>
      </p:sp>
    </p:spTree>
    <p:extLst>
      <p:ext uri="{BB962C8B-B14F-4D97-AF65-F5344CB8AC3E}">
        <p14:creationId xmlns:p14="http://schemas.microsoft.com/office/powerpoint/2010/main" val="2781918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84A7BF-E7F9-4257-A30E-0F3538B37745}" type="slidenum">
              <a:rPr lang="en-US" smtClean="0"/>
              <a:pPr>
                <a:defRPr/>
              </a:pPr>
              <a:t>‹#›</a:t>
            </a:fld>
            <a:endParaRPr lang="en-US"/>
          </a:p>
        </p:txBody>
      </p:sp>
      <p:sp>
        <p:nvSpPr>
          <p:cNvPr id="58" name="Rectangle 57"/>
          <p:cNvSpPr/>
          <p:nvPr/>
        </p:nvSpPr>
        <p:spPr>
          <a:xfrm>
            <a:off x="905573" y="601887"/>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6"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9"/>
            <a:ext cx="3493664" cy="365125"/>
          </a:xfrm>
        </p:spPr>
        <p:txBody>
          <a:bodyPr>
            <a:normAutofit/>
          </a:bodyPr>
          <a:lstStyle/>
          <a:p>
            <a:pPr>
              <a:defRPr/>
            </a:pPr>
            <a:endParaRPr lang="en-US">
              <a:solidFill>
                <a:srgbClr val="94C600"/>
              </a:solidFill>
            </a:endParaRPr>
          </a:p>
        </p:txBody>
      </p:sp>
      <p:sp>
        <p:nvSpPr>
          <p:cNvPr id="2" name="Title 1"/>
          <p:cNvSpPr>
            <a:spLocks noGrp="1"/>
          </p:cNvSpPr>
          <p:nvPr>
            <p:ph type="title"/>
          </p:nvPr>
        </p:nvSpPr>
        <p:spPr>
          <a:xfrm>
            <a:off x="4739833" y="2657438"/>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4124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3" y="601887"/>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10"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2" y="4133092"/>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641448" y="5724839"/>
            <a:ext cx="3493664" cy="365125"/>
          </a:xfrm>
        </p:spPr>
        <p:txBody>
          <a:bodyPr>
            <a:normAutofit/>
          </a:bodyPr>
          <a:lstStyle/>
          <a:p>
            <a:pPr>
              <a:defRPr/>
            </a:pPr>
            <a:endParaRPr lang="en-US">
              <a:solidFill>
                <a:srgbClr val="94C600"/>
              </a:solidFill>
            </a:endParaRPr>
          </a:p>
        </p:txBody>
      </p:sp>
      <p:sp>
        <p:nvSpPr>
          <p:cNvPr id="7" name="Slide Number Placeholder 6"/>
          <p:cNvSpPr>
            <a:spLocks noGrp="1"/>
          </p:cNvSpPr>
          <p:nvPr>
            <p:ph type="sldNum" sz="quarter" idx="12"/>
          </p:nvPr>
        </p:nvSpPr>
        <p:spPr/>
        <p:txBody>
          <a:bodyPr/>
          <a:lstStyle/>
          <a:p>
            <a:pPr>
              <a:defRPr/>
            </a:pPr>
            <a:fld id="{D58D41A1-BB27-4988-87F2-676F1A099970}" type="slidenum">
              <a:rPr lang="en-US" smtClean="0"/>
              <a:pPr>
                <a:defRPr/>
              </a:pPr>
              <a:t>‹#›</a:t>
            </a:fld>
            <a:endParaRPr lang="en-US"/>
          </a:p>
        </p:txBody>
      </p:sp>
    </p:spTree>
    <p:extLst>
      <p:ext uri="{BB962C8B-B14F-4D97-AF65-F5344CB8AC3E}">
        <p14:creationId xmlns:p14="http://schemas.microsoft.com/office/powerpoint/2010/main" val="1966695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solidFill>
                <a:srgbClr val="94C600"/>
              </a:solidFill>
            </a:endParaRPr>
          </a:p>
        </p:txBody>
      </p:sp>
      <p:sp>
        <p:nvSpPr>
          <p:cNvPr id="6" name="Slide Number Placeholder 5"/>
          <p:cNvSpPr>
            <a:spLocks noGrp="1"/>
          </p:cNvSpPr>
          <p:nvPr>
            <p:ph type="sldNum" sz="quarter" idx="12"/>
          </p:nvPr>
        </p:nvSpPr>
        <p:spPr/>
        <p:txBody>
          <a:bodyPr/>
          <a:lstStyle/>
          <a:p>
            <a:pPr>
              <a:defRPr/>
            </a:pPr>
            <a:fld id="{62AE393A-C885-45F7-A528-6AD1AE03ECA6}" type="slidenum">
              <a:rPr lang="en-US" smtClean="0"/>
              <a:pPr>
                <a:defRPr/>
              </a:pPr>
              <a:t>‹#›</a:t>
            </a:fld>
            <a:endParaRPr lang="en-US"/>
          </a:p>
        </p:txBody>
      </p:sp>
    </p:spTree>
    <p:extLst>
      <p:ext uri="{BB962C8B-B14F-4D97-AF65-F5344CB8AC3E}">
        <p14:creationId xmlns:p14="http://schemas.microsoft.com/office/powerpoint/2010/main" val="1117909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solidFill>
                <a:srgbClr val="94C600"/>
              </a:solidFill>
            </a:endParaRPr>
          </a:p>
        </p:txBody>
      </p:sp>
      <p:sp>
        <p:nvSpPr>
          <p:cNvPr id="6" name="Slide Number Placeholder 5"/>
          <p:cNvSpPr>
            <a:spLocks noGrp="1"/>
          </p:cNvSpPr>
          <p:nvPr>
            <p:ph type="sldNum" sz="quarter" idx="12"/>
          </p:nvPr>
        </p:nvSpPr>
        <p:spPr/>
        <p:txBody>
          <a:bodyPr/>
          <a:lstStyle/>
          <a:p>
            <a:pPr>
              <a:defRPr/>
            </a:pPr>
            <a:fld id="{0E04048A-5B08-4AB7-BBBC-750C2359C007}" type="slidenum">
              <a:rPr lang="en-US" smtClean="0"/>
              <a:pPr>
                <a:defRPr/>
              </a:pPr>
              <a:t>‹#›</a:t>
            </a:fld>
            <a:endParaRPr lang="en-US"/>
          </a:p>
        </p:txBody>
      </p:sp>
    </p:spTree>
    <p:extLst>
      <p:ext uri="{BB962C8B-B14F-4D97-AF65-F5344CB8AC3E}">
        <p14:creationId xmlns:p14="http://schemas.microsoft.com/office/powerpoint/2010/main" val="2858017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solidFill>
                <a:srgbClr val="94C600"/>
              </a:solidFill>
            </a:endParaRPr>
          </a:p>
        </p:txBody>
      </p:sp>
      <p:sp>
        <p:nvSpPr>
          <p:cNvPr id="8" name="Rectangle 9"/>
          <p:cNvSpPr>
            <a:spLocks noGrp="1" noChangeArrowheads="1"/>
          </p:cNvSpPr>
          <p:nvPr>
            <p:ph type="sldNum" sz="quarter" idx="12"/>
          </p:nvPr>
        </p:nvSpPr>
        <p:spPr>
          <a:ln/>
        </p:spPr>
        <p:txBody>
          <a:bodyPr/>
          <a:lstStyle>
            <a:lvl1pPr>
              <a:defRPr/>
            </a:lvl1pPr>
          </a:lstStyle>
          <a:p>
            <a:pPr>
              <a:defRPr/>
            </a:pPr>
            <a:fld id="{8C41341D-C56A-44A7-A3D8-79D6C6EEFBAD}" type="slidenum">
              <a:rPr lang="en-US"/>
              <a:pPr>
                <a:defRPr/>
              </a:pPr>
              <a:t>‹#›</a:t>
            </a:fld>
            <a:endParaRPr lang="en-US"/>
          </a:p>
        </p:txBody>
      </p:sp>
    </p:spTree>
    <p:extLst>
      <p:ext uri="{BB962C8B-B14F-4D97-AF65-F5344CB8AC3E}">
        <p14:creationId xmlns:p14="http://schemas.microsoft.com/office/powerpoint/2010/main" val="350135327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94C6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7394B8A2-197C-4FF2-93D1-A8FE8CB34681}" type="slidenum">
              <a:rPr lang="en-US"/>
              <a:pPr>
                <a:defRPr/>
              </a:pPr>
              <a:t>‹#›</a:t>
            </a:fld>
            <a:endParaRPr lang="en-US"/>
          </a:p>
        </p:txBody>
      </p:sp>
    </p:spTree>
    <p:extLst>
      <p:ext uri="{BB962C8B-B14F-4D97-AF65-F5344CB8AC3E}">
        <p14:creationId xmlns:p14="http://schemas.microsoft.com/office/powerpoint/2010/main" val="279036826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03E7ED-526C-43D7-BA41-7DEE51FD568E}" type="datetime1">
              <a:rPr lang="en-US" smtClean="0">
                <a:solidFill>
                  <a:srgbClr val="2F2B20">
                    <a:tint val="75000"/>
                  </a:srgbClr>
                </a:solidFill>
              </a:rPr>
              <a:pPr/>
              <a:t>2/18/2019</a:t>
            </a:fld>
            <a:endParaRPr lang="en-US" dirty="0">
              <a:solidFill>
                <a:srgbClr val="2F2B2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F2B20">
                  <a:tint val="75000"/>
                </a:srgbClr>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srgbClr val="2F2B20">
                    <a:tint val="75000"/>
                  </a:srgbClr>
                </a:solidFill>
              </a:rPr>
              <a:pPr/>
              <a:t>‹#›</a:t>
            </a:fld>
            <a:endParaRPr lang="en-US" dirty="0">
              <a:solidFill>
                <a:srgbClr val="2F2B20">
                  <a:tint val="75000"/>
                </a:srgbClr>
              </a:solidFill>
            </a:endParaRPr>
          </a:p>
        </p:txBody>
      </p:sp>
      <p:sp>
        <p:nvSpPr>
          <p:cNvPr id="7" name="Rectangle 6"/>
          <p:cNvSpPr/>
          <p:nvPr userDrawn="1"/>
        </p:nvSpPr>
        <p:spPr>
          <a:xfrm>
            <a:off x="0" y="0"/>
            <a:ext cx="9141714" cy="6858000"/>
          </a:xfrm>
          <a:prstGeom prst="rect">
            <a:avLst/>
          </a:prstGeom>
          <a:gradFill flip="none" rotWithShape="1">
            <a:gsLst>
              <a:gs pos="0">
                <a:schemeClr val="bg1"/>
              </a:gs>
              <a:gs pos="56000">
                <a:schemeClr val="bg2">
                  <a:lumMod val="40000"/>
                  <a:lumOff val="60000"/>
                </a:schemeClr>
              </a:gs>
              <a:gs pos="100000">
                <a:schemeClr val="bg2">
                  <a:lumMod val="20000"/>
                  <a:lumOff val="8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4398264" cy="6851904"/>
          </a:xfrm>
          <a:prstGeom prst="rect">
            <a:avLst/>
          </a:prstGeom>
        </p:spPr>
      </p:pic>
    </p:spTree>
    <p:extLst>
      <p:ext uri="{BB962C8B-B14F-4D97-AF65-F5344CB8AC3E}">
        <p14:creationId xmlns:p14="http://schemas.microsoft.com/office/powerpoint/2010/main" val="20097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965177-F084-49E7-ADEE-00812B3D582B}" type="datetime1">
              <a:rPr lang="en-US" smtClean="0">
                <a:solidFill>
                  <a:srgbClr val="2F2B20">
                    <a:tint val="75000"/>
                  </a:srgbClr>
                </a:solidFill>
              </a:rPr>
              <a:pPr/>
              <a:t>2/18/2019</a:t>
            </a:fld>
            <a:endParaRPr lang="en-US" dirty="0">
              <a:solidFill>
                <a:srgbClr val="2F2B2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F2B20">
                  <a:tint val="75000"/>
                </a:srgbClr>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190587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F8C363-A743-4D2E-811C-68067DBE25E1}" type="slidenum">
              <a:rPr lang="en-US" smtClean="0"/>
              <a:pPr>
                <a:defRPr/>
              </a:pPr>
              <a:t>‹#›</a:t>
            </a:fld>
            <a:endParaRPr lang="en-US"/>
          </a:p>
        </p:txBody>
      </p:sp>
    </p:spTree>
    <p:extLst>
      <p:ext uri="{BB962C8B-B14F-4D97-AF65-F5344CB8AC3E}">
        <p14:creationId xmlns:p14="http://schemas.microsoft.com/office/powerpoint/2010/main" val="1902616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C39ED-27B9-4997-BF90-3A238D0607E9}" type="datetime1">
              <a:rPr lang="en-US" smtClean="0">
                <a:solidFill>
                  <a:srgbClr val="2F2B20">
                    <a:tint val="75000"/>
                  </a:srgbClr>
                </a:solidFill>
              </a:rPr>
              <a:pPr/>
              <a:t>2/18/2019</a:t>
            </a:fld>
            <a:endParaRPr lang="en-US" dirty="0">
              <a:solidFill>
                <a:srgbClr val="2F2B2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F2B20">
                  <a:tint val="75000"/>
                </a:srgbClr>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srgbClr val="2F2B20">
                    <a:tint val="75000"/>
                  </a:srgbClr>
                </a:solidFill>
              </a:rPr>
              <a:pPr/>
              <a:t>‹#›</a:t>
            </a:fld>
            <a:endParaRPr lang="en-US" dirty="0">
              <a:solidFill>
                <a:srgbClr val="2F2B20">
                  <a:tint val="75000"/>
                </a:srgbClr>
              </a:solidFill>
            </a:endParaRPr>
          </a:p>
        </p:txBody>
      </p:sp>
      <p:sp>
        <p:nvSpPr>
          <p:cNvPr id="7" name="Rectangle 6"/>
          <p:cNvSpPr/>
          <p:nvPr userDrawn="1"/>
        </p:nvSpPr>
        <p:spPr>
          <a:xfrm>
            <a:off x="1066800" y="-54"/>
            <a:ext cx="807409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083809" cy="6858000"/>
          </a:xfrm>
          <a:prstGeom prst="rect">
            <a:avLst/>
          </a:prstGeom>
        </p:spPr>
      </p:pic>
    </p:spTree>
    <p:extLst>
      <p:ext uri="{BB962C8B-B14F-4D97-AF65-F5344CB8AC3E}">
        <p14:creationId xmlns:p14="http://schemas.microsoft.com/office/powerpoint/2010/main" val="6988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AC4FCC-F745-44A0-B2E4-C91714F31EB6}" type="datetime1">
              <a:rPr lang="en-US" smtClean="0">
                <a:solidFill>
                  <a:srgbClr val="2F2B20">
                    <a:tint val="75000"/>
                  </a:srgbClr>
                </a:solidFill>
              </a:rPr>
              <a:pPr/>
              <a:t>2/18/2019</a:t>
            </a:fld>
            <a:endParaRPr lang="en-US" dirty="0">
              <a:solidFill>
                <a:srgbClr val="2F2B2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F2B20">
                  <a:tint val="75000"/>
                </a:srgbClr>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318243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9D0EA4-DCC4-4D4C-953F-F31E92EE505C}" type="datetime1">
              <a:rPr lang="en-US" smtClean="0">
                <a:solidFill>
                  <a:srgbClr val="2F2B20">
                    <a:tint val="75000"/>
                  </a:srgbClr>
                </a:solidFill>
              </a:rPr>
              <a:pPr/>
              <a:t>2/18/2019</a:t>
            </a:fld>
            <a:endParaRPr lang="en-US" dirty="0">
              <a:solidFill>
                <a:srgbClr val="2F2B2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2F2B20">
                  <a:tint val="75000"/>
                </a:srgbClr>
              </a:solidFill>
            </a:endParaRPr>
          </a:p>
        </p:txBody>
      </p:sp>
      <p:sp>
        <p:nvSpPr>
          <p:cNvPr id="9" name="Slide Number Placeholder 8"/>
          <p:cNvSpPr>
            <a:spLocks noGrp="1"/>
          </p:cNvSpPr>
          <p:nvPr>
            <p:ph type="sldNum" sz="quarter" idx="12"/>
          </p:nvPr>
        </p:nvSpPr>
        <p:spPr/>
        <p:txBody>
          <a:bodyPr/>
          <a:lstStyle/>
          <a:p>
            <a:fld id="{401CF334-2D5C-4859-84A6-CA7E6E43FAEB}"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321841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542F08-6BA5-45A1-80AB-C11AC921B6C6}" type="datetime1">
              <a:rPr lang="en-US" smtClean="0">
                <a:solidFill>
                  <a:srgbClr val="2F2B20">
                    <a:tint val="75000"/>
                  </a:srgbClr>
                </a:solidFill>
              </a:rPr>
              <a:pPr/>
              <a:t>2/18/2019</a:t>
            </a:fld>
            <a:endParaRPr lang="en-US" dirty="0">
              <a:solidFill>
                <a:srgbClr val="2F2B2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2F2B20">
                  <a:tint val="75000"/>
                </a:srgbClr>
              </a:solidFill>
            </a:endParaRPr>
          </a:p>
        </p:txBody>
      </p:sp>
      <p:sp>
        <p:nvSpPr>
          <p:cNvPr id="5" name="Slide Number Placeholder 4"/>
          <p:cNvSpPr>
            <a:spLocks noGrp="1"/>
          </p:cNvSpPr>
          <p:nvPr>
            <p:ph type="sldNum" sz="quarter" idx="12"/>
          </p:nvPr>
        </p:nvSpPr>
        <p:spPr/>
        <p:txBody>
          <a:bodyPr/>
          <a:lstStyle/>
          <a:p>
            <a:fld id="{401CF334-2D5C-4859-84A6-CA7E6E43FAEB}"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19259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D82A9-7CD7-4D15-868B-D8AF30864858}" type="datetime1">
              <a:rPr lang="en-US" smtClean="0">
                <a:solidFill>
                  <a:srgbClr val="2F2B20">
                    <a:tint val="75000"/>
                  </a:srgbClr>
                </a:solidFill>
              </a:rPr>
              <a:pPr/>
              <a:t>2/18/2019</a:t>
            </a:fld>
            <a:endParaRPr lang="en-US" dirty="0">
              <a:solidFill>
                <a:srgbClr val="2F2B2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F2B20">
                  <a:tint val="75000"/>
                </a:srgbClr>
              </a:solidFill>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146790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6BC6A-4AB7-47F1-904A-90BC8DD816B4}" type="datetime1">
              <a:rPr lang="en-US" smtClean="0">
                <a:solidFill>
                  <a:srgbClr val="2F2B20">
                    <a:tint val="75000"/>
                  </a:srgbClr>
                </a:solidFill>
              </a:rPr>
              <a:pPr/>
              <a:t>2/18/2019</a:t>
            </a:fld>
            <a:endParaRPr lang="en-US" dirty="0">
              <a:solidFill>
                <a:srgbClr val="2F2B2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F2B20">
                  <a:tint val="75000"/>
                </a:srgbClr>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134445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80BC9A-EBF0-4E12-A1D3-DD221366B0A1}" type="datetime1">
              <a:rPr lang="en-US" smtClean="0">
                <a:solidFill>
                  <a:srgbClr val="2F2B20">
                    <a:tint val="75000"/>
                  </a:srgbClr>
                </a:solidFill>
              </a:rPr>
              <a:pPr/>
              <a:t>2/18/2019</a:t>
            </a:fld>
            <a:endParaRPr lang="en-US" dirty="0">
              <a:solidFill>
                <a:srgbClr val="2F2B2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F2B20">
                  <a:tint val="75000"/>
                </a:srgbClr>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28681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BF403F-04F5-4D09-800D-7870715B9ED9}" type="datetime1">
              <a:rPr lang="en-US" smtClean="0">
                <a:solidFill>
                  <a:srgbClr val="2F2B20">
                    <a:tint val="75000"/>
                  </a:srgbClr>
                </a:solidFill>
              </a:rPr>
              <a:pPr/>
              <a:t>2/18/2019</a:t>
            </a:fld>
            <a:endParaRPr lang="en-US" dirty="0">
              <a:solidFill>
                <a:srgbClr val="2F2B2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F2B20">
                  <a:tint val="75000"/>
                </a:srgbClr>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122581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7687C-0397-4298-B160-26D34EC67BB0}" type="datetime1">
              <a:rPr lang="en-US" smtClean="0">
                <a:solidFill>
                  <a:srgbClr val="2F2B20">
                    <a:tint val="75000"/>
                  </a:srgbClr>
                </a:solidFill>
              </a:rPr>
              <a:pPr/>
              <a:t>2/18/2019</a:t>
            </a:fld>
            <a:endParaRPr lang="en-US" dirty="0">
              <a:solidFill>
                <a:srgbClr val="2F2B2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F2B20">
                  <a:tint val="75000"/>
                </a:srgbClr>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618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8"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pPr>
              <a:defRPr/>
            </a:pPr>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pPr>
              <a:defRPr/>
            </a:pPr>
            <a:fld id="{CDD703AE-C506-4424-923B-4B9F608B8671}"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29261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24B96CB-0881-45C7-8534-6F4358B29574}" type="slidenum">
              <a:rPr lang="en-US" smtClean="0"/>
              <a:pPr>
                <a:defRPr/>
              </a:pPr>
              <a:t>‹#›</a:t>
            </a:fld>
            <a:endParaRPr lang="en-US"/>
          </a:p>
        </p:txBody>
      </p:sp>
    </p:spTree>
    <p:extLst>
      <p:ext uri="{BB962C8B-B14F-4D97-AF65-F5344CB8AC3E}">
        <p14:creationId xmlns:p14="http://schemas.microsoft.com/office/powerpoint/2010/main" val="1663789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E781D06A-5C83-434C-B467-48F5295E54CA}"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268275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8" y="434166"/>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21457EBC-9616-4D81-A8EE-DF8F5FDBAE3B}"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703068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F7F8C363-A743-4D2E-811C-68067DBE25E1}"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18437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pPr>
              <a:defRPr/>
            </a:pPr>
            <a:fld id="{224B96CB-0881-45C7-8534-6F4358B29574}"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599448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pPr>
              <a:defRPr/>
            </a:pPr>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pPr>
              <a:defRPr/>
            </a:pPr>
            <a:fld id="{9BB72EA9-D444-4675-9F44-18183816320B}"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044480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pPr>
              <a:defRPr/>
            </a:pPr>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pPr>
              <a:defRPr/>
            </a:pPr>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pPr>
              <a:defRPr/>
            </a:pPr>
            <a:fld id="{BA5B4CF6-7C60-4DB9-B65D-A41BDF85ABC8}"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4128647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8784A7BF-E7F9-4257-A30E-0F3538B37745}"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691560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2"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D58D41A1-BB27-4988-87F2-676F1A099970}" type="slidenum">
              <a:rPr lang="en-US" smtClean="0">
                <a:solidFill>
                  <a:srgbClr val="E3DED1">
                    <a:shade val="50000"/>
                  </a:srgbClr>
                </a:solidFill>
              </a:rPr>
              <a:pPr>
                <a:def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extLst>
      <p:ext uri="{BB962C8B-B14F-4D97-AF65-F5344CB8AC3E}">
        <p14:creationId xmlns:p14="http://schemas.microsoft.com/office/powerpoint/2010/main" val="577809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62AE393A-C885-45F7-A528-6AD1AE03ECA6}"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511620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8"/>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6"/>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0E04048A-5B08-4AB7-BBBC-750C2359C007}"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99102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BB72EA9-D444-4675-9F44-18183816320B}" type="slidenum">
              <a:rPr lang="en-US" smtClean="0"/>
              <a:pPr>
                <a:defRPr/>
              </a:pPr>
              <a:t>‹#›</a:t>
            </a:fld>
            <a:endParaRPr lang="en-US"/>
          </a:p>
        </p:txBody>
      </p:sp>
    </p:spTree>
    <p:extLst>
      <p:ext uri="{BB962C8B-B14F-4D97-AF65-F5344CB8AC3E}">
        <p14:creationId xmlns:p14="http://schemas.microsoft.com/office/powerpoint/2010/main" val="34502768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solidFill>
                <a:srgbClr val="E3DED1">
                  <a:shade val="50000"/>
                </a:srgbClr>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en-US">
              <a:solidFill>
                <a:srgbClr val="E3DED1">
                  <a:shade val="50000"/>
                </a:srgbClr>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D5C2A5D7-7A4F-4C1C-8034-456C641260BA}" type="slidenum">
              <a:rPr lang="en-US">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5729741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E3DED1">
                  <a:shade val="50000"/>
                </a:srgbClr>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E3DED1">
                  <a:shade val="50000"/>
                </a:srgbClr>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8630D72F-3E4B-4E05-A602-DEDB8A0B1B6E}" type="slidenum">
              <a:rPr lang="en-US">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4571623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3B86-2DB6-4D40-B884-C51FDB5B4FB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0B1A3A-D2DC-4734-BE8B-2C9AA5E6D5D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7A8F7E-3F7D-4BC7-BC1B-F0CABD06A111}"/>
              </a:ext>
            </a:extLst>
          </p:cNvPr>
          <p:cNvSpPr>
            <a:spLocks noGrp="1"/>
          </p:cNvSpPr>
          <p:nvPr>
            <p:ph type="dt" sz="half" idx="10"/>
          </p:nvPr>
        </p:nvSpPr>
        <p:spPr/>
        <p:txBody>
          <a:bodyPr/>
          <a:lstStyle/>
          <a:p>
            <a:fld id="{1917B4EA-53EF-4FF9-8FBA-F15D794B9F6D}" type="datetimeFigureOut">
              <a:rPr lang="en-US" smtClean="0">
                <a:solidFill>
                  <a:prstClr val="black">
                    <a:tint val="75000"/>
                  </a:prstClr>
                </a:solidFill>
              </a:rPr>
              <a:pPr/>
              <a:t>2/18/2019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2D3D82C-D28E-4918-8FAC-44DF85820EC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1920A9-F349-4136-864C-5872D87079D3}"/>
              </a:ext>
            </a:extLst>
          </p:cNvPr>
          <p:cNvSpPr>
            <a:spLocks noGrp="1"/>
          </p:cNvSpPr>
          <p:nvPr>
            <p:ph type="sldNum" sz="quarter" idx="12"/>
          </p:nvPr>
        </p:nvSpPr>
        <p:spPr/>
        <p:txBody>
          <a:bodyPr/>
          <a:lstStyle/>
          <a:p>
            <a:fld id="{F348023B-5C6C-4A53-AAFB-EFBE962829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7038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2632-DDC3-4FEE-8E90-D7F9FDF346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DB6A6B-7C12-470E-AC40-8C16EA0BBD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21C07-C2CA-4B48-8F4F-03878B50667C}"/>
              </a:ext>
            </a:extLst>
          </p:cNvPr>
          <p:cNvSpPr>
            <a:spLocks noGrp="1"/>
          </p:cNvSpPr>
          <p:nvPr>
            <p:ph type="dt" sz="half" idx="10"/>
          </p:nvPr>
        </p:nvSpPr>
        <p:spPr/>
        <p:txBody>
          <a:bodyPr/>
          <a:lstStyle/>
          <a:p>
            <a:fld id="{1917B4EA-53EF-4FF9-8FBA-F15D794B9F6D}" type="datetimeFigureOut">
              <a:rPr lang="en-US" smtClean="0">
                <a:solidFill>
                  <a:prstClr val="black">
                    <a:tint val="75000"/>
                  </a:prstClr>
                </a:solidFill>
              </a:rPr>
              <a:pPr/>
              <a:t>2/18/2019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1CE05A4-FD03-49E5-A505-8DBE4F5DD1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EB2609D-C93B-4143-9A0E-AC16D626DF32}"/>
              </a:ext>
            </a:extLst>
          </p:cNvPr>
          <p:cNvSpPr>
            <a:spLocks noGrp="1"/>
          </p:cNvSpPr>
          <p:nvPr>
            <p:ph type="sldNum" sz="quarter" idx="12"/>
          </p:nvPr>
        </p:nvSpPr>
        <p:spPr/>
        <p:txBody>
          <a:bodyPr/>
          <a:lstStyle/>
          <a:p>
            <a:fld id="{F348023B-5C6C-4A53-AAFB-EFBE962829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7494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9F08-FC3B-4E59-AD0D-F35056D22EAE}"/>
              </a:ext>
            </a:extLst>
          </p:cNvPr>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5064B9-1C0E-491B-B507-D803231257F6}"/>
              </a:ext>
            </a:extLst>
          </p:cNvPr>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D8167C-08F3-4CC5-BF12-015CDE9D6DEF}"/>
              </a:ext>
            </a:extLst>
          </p:cNvPr>
          <p:cNvSpPr>
            <a:spLocks noGrp="1"/>
          </p:cNvSpPr>
          <p:nvPr>
            <p:ph type="dt" sz="half" idx="10"/>
          </p:nvPr>
        </p:nvSpPr>
        <p:spPr/>
        <p:txBody>
          <a:bodyPr/>
          <a:lstStyle/>
          <a:p>
            <a:fld id="{1917B4EA-53EF-4FF9-8FBA-F15D794B9F6D}" type="datetimeFigureOut">
              <a:rPr lang="en-US" smtClean="0">
                <a:solidFill>
                  <a:prstClr val="black">
                    <a:tint val="75000"/>
                  </a:prstClr>
                </a:solidFill>
              </a:rPr>
              <a:pPr/>
              <a:t>2/18/2019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57905C2-F4FA-422D-A51C-04BDF97C5F7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107E9AE-A8F5-4022-8EEC-08DDDFEDFA26}"/>
              </a:ext>
            </a:extLst>
          </p:cNvPr>
          <p:cNvSpPr>
            <a:spLocks noGrp="1"/>
          </p:cNvSpPr>
          <p:nvPr>
            <p:ph type="sldNum" sz="quarter" idx="12"/>
          </p:nvPr>
        </p:nvSpPr>
        <p:spPr/>
        <p:txBody>
          <a:bodyPr/>
          <a:lstStyle/>
          <a:p>
            <a:fld id="{F348023B-5C6C-4A53-AAFB-EFBE962829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5727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8C3A-911F-4704-8CAD-D0D198D0FD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7C09D-6656-4DE4-8EB9-F128D281667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D58732-7750-4E54-8CEB-F764B1A887F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1B09C-09E9-4038-A3DC-22CCFC90D061}"/>
              </a:ext>
            </a:extLst>
          </p:cNvPr>
          <p:cNvSpPr>
            <a:spLocks noGrp="1"/>
          </p:cNvSpPr>
          <p:nvPr>
            <p:ph type="dt" sz="half" idx="10"/>
          </p:nvPr>
        </p:nvSpPr>
        <p:spPr/>
        <p:txBody>
          <a:bodyPr/>
          <a:lstStyle/>
          <a:p>
            <a:fld id="{1917B4EA-53EF-4FF9-8FBA-F15D794B9F6D}" type="datetimeFigureOut">
              <a:rPr lang="en-US" smtClean="0">
                <a:solidFill>
                  <a:prstClr val="black">
                    <a:tint val="75000"/>
                  </a:prstClr>
                </a:solidFill>
              </a:rPr>
              <a:pPr/>
              <a:t>2/18/2019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0EC80B7-3EA2-41EC-AE79-73D0F782DFF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60A9D42-A905-4EAC-85DF-2C3301F9F90D}"/>
              </a:ext>
            </a:extLst>
          </p:cNvPr>
          <p:cNvSpPr>
            <a:spLocks noGrp="1"/>
          </p:cNvSpPr>
          <p:nvPr>
            <p:ph type="sldNum" sz="quarter" idx="12"/>
          </p:nvPr>
        </p:nvSpPr>
        <p:spPr/>
        <p:txBody>
          <a:bodyPr/>
          <a:lstStyle/>
          <a:p>
            <a:fld id="{F348023B-5C6C-4A53-AAFB-EFBE962829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3799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362E-25EC-49E9-BEF9-418EC5E99328}"/>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7529B2-7C64-4DC1-8E72-2E5150BE1E9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A8B364-96D2-435C-8E95-D0F183F54DC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39FA9D-72FC-4D79-A928-B9446AD26455}"/>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17F9A1-3D1D-49D5-B3BB-FF851AAC3CEC}"/>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3BE66B-63F3-47D1-94EA-445F8E32C522}"/>
              </a:ext>
            </a:extLst>
          </p:cNvPr>
          <p:cNvSpPr>
            <a:spLocks noGrp="1"/>
          </p:cNvSpPr>
          <p:nvPr>
            <p:ph type="dt" sz="half" idx="10"/>
          </p:nvPr>
        </p:nvSpPr>
        <p:spPr/>
        <p:txBody>
          <a:bodyPr/>
          <a:lstStyle/>
          <a:p>
            <a:fld id="{1917B4EA-53EF-4FF9-8FBA-F15D794B9F6D}" type="datetimeFigureOut">
              <a:rPr lang="en-US" smtClean="0">
                <a:solidFill>
                  <a:prstClr val="black">
                    <a:tint val="75000"/>
                  </a:prstClr>
                </a:solidFill>
              </a:rPr>
              <a:pPr/>
              <a:t>2/18/2019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5A9426F-A2EA-4FDA-8DC0-D25FDC71327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DF17FD8-A5C1-4BB2-99A2-2DFEC841D563}"/>
              </a:ext>
            </a:extLst>
          </p:cNvPr>
          <p:cNvSpPr>
            <a:spLocks noGrp="1"/>
          </p:cNvSpPr>
          <p:nvPr>
            <p:ph type="sldNum" sz="quarter" idx="12"/>
          </p:nvPr>
        </p:nvSpPr>
        <p:spPr/>
        <p:txBody>
          <a:bodyPr/>
          <a:lstStyle/>
          <a:p>
            <a:fld id="{F348023B-5C6C-4A53-AAFB-EFBE962829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548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230F-684A-43C4-998D-9E50DDCCC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BE7B2-2821-42F6-80B0-59F8558AF782}"/>
              </a:ext>
            </a:extLst>
          </p:cNvPr>
          <p:cNvSpPr>
            <a:spLocks noGrp="1"/>
          </p:cNvSpPr>
          <p:nvPr>
            <p:ph type="dt" sz="half" idx="10"/>
          </p:nvPr>
        </p:nvSpPr>
        <p:spPr/>
        <p:txBody>
          <a:bodyPr/>
          <a:lstStyle/>
          <a:p>
            <a:fld id="{1917B4EA-53EF-4FF9-8FBA-F15D794B9F6D}" type="datetimeFigureOut">
              <a:rPr lang="en-US" smtClean="0">
                <a:solidFill>
                  <a:prstClr val="black">
                    <a:tint val="75000"/>
                  </a:prstClr>
                </a:solidFill>
              </a:rPr>
              <a:pPr/>
              <a:t>2/18/2019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6A7F5C2F-CE61-4825-B708-8674C137726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DDA1EDF-9751-42FF-B90B-E978B5683577}"/>
              </a:ext>
            </a:extLst>
          </p:cNvPr>
          <p:cNvSpPr>
            <a:spLocks noGrp="1"/>
          </p:cNvSpPr>
          <p:nvPr>
            <p:ph type="sldNum" sz="quarter" idx="12"/>
          </p:nvPr>
        </p:nvSpPr>
        <p:spPr/>
        <p:txBody>
          <a:bodyPr/>
          <a:lstStyle/>
          <a:p>
            <a:fld id="{F348023B-5C6C-4A53-AAFB-EFBE962829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0138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F094E-42A1-479B-AE51-4E7C8D21976E}"/>
              </a:ext>
            </a:extLst>
          </p:cNvPr>
          <p:cNvSpPr>
            <a:spLocks noGrp="1"/>
          </p:cNvSpPr>
          <p:nvPr>
            <p:ph type="dt" sz="half" idx="10"/>
          </p:nvPr>
        </p:nvSpPr>
        <p:spPr/>
        <p:txBody>
          <a:bodyPr/>
          <a:lstStyle/>
          <a:p>
            <a:fld id="{1917B4EA-53EF-4FF9-8FBA-F15D794B9F6D}" type="datetimeFigureOut">
              <a:rPr lang="en-US" smtClean="0">
                <a:solidFill>
                  <a:prstClr val="black">
                    <a:tint val="75000"/>
                  </a:prstClr>
                </a:solidFill>
              </a:rPr>
              <a:pPr/>
              <a:t>2/18/2019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84C487D-ED8B-4D87-8C50-0282F921575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426E379-BEEE-4DF7-B6A9-EA85E84C5B2B}"/>
              </a:ext>
            </a:extLst>
          </p:cNvPr>
          <p:cNvSpPr>
            <a:spLocks noGrp="1"/>
          </p:cNvSpPr>
          <p:nvPr>
            <p:ph type="sldNum" sz="quarter" idx="12"/>
          </p:nvPr>
        </p:nvSpPr>
        <p:spPr/>
        <p:txBody>
          <a:bodyPr/>
          <a:lstStyle/>
          <a:p>
            <a:fld id="{F348023B-5C6C-4A53-AAFB-EFBE962829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70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C296-AE32-418C-B331-58A082A8AA0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6646D-BDC8-4894-A5FE-48A56195FF69}"/>
              </a:ext>
            </a:extLst>
          </p:cNvPr>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531BF7-BE15-44D2-81D3-C7B8E1EE5F5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6A372C-D707-4E8A-B563-D7CB4E4C4742}"/>
              </a:ext>
            </a:extLst>
          </p:cNvPr>
          <p:cNvSpPr>
            <a:spLocks noGrp="1"/>
          </p:cNvSpPr>
          <p:nvPr>
            <p:ph type="dt" sz="half" idx="10"/>
          </p:nvPr>
        </p:nvSpPr>
        <p:spPr/>
        <p:txBody>
          <a:bodyPr/>
          <a:lstStyle/>
          <a:p>
            <a:fld id="{1917B4EA-53EF-4FF9-8FBA-F15D794B9F6D}" type="datetimeFigureOut">
              <a:rPr lang="en-US" smtClean="0">
                <a:solidFill>
                  <a:prstClr val="black">
                    <a:tint val="75000"/>
                  </a:prstClr>
                </a:solidFill>
              </a:rPr>
              <a:pPr/>
              <a:t>2/18/2019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EA719EA-71F0-4187-9F31-A1729592DB7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A0A4E07-10C3-421D-8353-DF758695B218}"/>
              </a:ext>
            </a:extLst>
          </p:cNvPr>
          <p:cNvSpPr>
            <a:spLocks noGrp="1"/>
          </p:cNvSpPr>
          <p:nvPr>
            <p:ph type="sldNum" sz="quarter" idx="12"/>
          </p:nvPr>
        </p:nvSpPr>
        <p:spPr/>
        <p:txBody>
          <a:bodyPr/>
          <a:lstStyle/>
          <a:p>
            <a:fld id="{F348023B-5C6C-4A53-AAFB-EFBE962829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19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A5B4CF6-7C60-4DB9-B65D-A41BDF85ABC8}" type="slidenum">
              <a:rPr lang="en-US" smtClean="0"/>
              <a:pPr>
                <a:defRPr/>
              </a:pPr>
              <a:t>‹#›</a:t>
            </a:fld>
            <a:endParaRPr lang="en-US"/>
          </a:p>
        </p:txBody>
      </p:sp>
    </p:spTree>
    <p:extLst>
      <p:ext uri="{BB962C8B-B14F-4D97-AF65-F5344CB8AC3E}">
        <p14:creationId xmlns:p14="http://schemas.microsoft.com/office/powerpoint/2010/main" val="36294930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09E0-6431-422C-AD46-43742ABDB3F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6D8265-84F0-4F32-898F-E6DCD7C9298E}"/>
              </a:ext>
            </a:extLst>
          </p:cNvPr>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F3DEE0-2CA7-4F70-99AC-5AF8E4E016D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39A6D8-ABB3-435B-B243-F2BDF5C903D2}"/>
              </a:ext>
            </a:extLst>
          </p:cNvPr>
          <p:cNvSpPr>
            <a:spLocks noGrp="1"/>
          </p:cNvSpPr>
          <p:nvPr>
            <p:ph type="dt" sz="half" idx="10"/>
          </p:nvPr>
        </p:nvSpPr>
        <p:spPr/>
        <p:txBody>
          <a:bodyPr/>
          <a:lstStyle/>
          <a:p>
            <a:fld id="{1917B4EA-53EF-4FF9-8FBA-F15D794B9F6D}" type="datetimeFigureOut">
              <a:rPr lang="en-US" smtClean="0">
                <a:solidFill>
                  <a:prstClr val="black">
                    <a:tint val="75000"/>
                  </a:prstClr>
                </a:solidFill>
              </a:rPr>
              <a:pPr/>
              <a:t>2/18/2019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2A8D87B-235B-4DF7-A992-CC2D56ADF75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F6D0029-6519-48AB-8DDA-0EEA3D761005}"/>
              </a:ext>
            </a:extLst>
          </p:cNvPr>
          <p:cNvSpPr>
            <a:spLocks noGrp="1"/>
          </p:cNvSpPr>
          <p:nvPr>
            <p:ph type="sldNum" sz="quarter" idx="12"/>
          </p:nvPr>
        </p:nvSpPr>
        <p:spPr/>
        <p:txBody>
          <a:bodyPr/>
          <a:lstStyle/>
          <a:p>
            <a:fld id="{F348023B-5C6C-4A53-AAFB-EFBE962829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262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C770-8D69-43F7-9CC4-4A23D37F47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4A7DBD-A06C-4CF6-89CE-326FC72BCB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F66E2-85F1-416E-86CC-023178D512E4}"/>
              </a:ext>
            </a:extLst>
          </p:cNvPr>
          <p:cNvSpPr>
            <a:spLocks noGrp="1"/>
          </p:cNvSpPr>
          <p:nvPr>
            <p:ph type="dt" sz="half" idx="10"/>
          </p:nvPr>
        </p:nvSpPr>
        <p:spPr/>
        <p:txBody>
          <a:bodyPr/>
          <a:lstStyle/>
          <a:p>
            <a:fld id="{1917B4EA-53EF-4FF9-8FBA-F15D794B9F6D}" type="datetimeFigureOut">
              <a:rPr lang="en-US" smtClean="0">
                <a:solidFill>
                  <a:prstClr val="black">
                    <a:tint val="75000"/>
                  </a:prstClr>
                </a:solidFill>
              </a:rPr>
              <a:pPr/>
              <a:t>2/18/2019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D264F59-0C43-4B9A-9FCA-30BB408ED97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D760C99-A19D-4268-89EE-87864041176A}"/>
              </a:ext>
            </a:extLst>
          </p:cNvPr>
          <p:cNvSpPr>
            <a:spLocks noGrp="1"/>
          </p:cNvSpPr>
          <p:nvPr>
            <p:ph type="sldNum" sz="quarter" idx="12"/>
          </p:nvPr>
        </p:nvSpPr>
        <p:spPr/>
        <p:txBody>
          <a:bodyPr/>
          <a:lstStyle/>
          <a:p>
            <a:fld id="{F348023B-5C6C-4A53-AAFB-EFBE962829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6539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9CAFD-4E9C-424F-8D62-CFB3F7B93149}"/>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C0A781-9658-4E2B-BCCF-F4AEBFE26ECF}"/>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09A95-B21A-431E-98BA-41B92033F8B7}"/>
              </a:ext>
            </a:extLst>
          </p:cNvPr>
          <p:cNvSpPr>
            <a:spLocks noGrp="1"/>
          </p:cNvSpPr>
          <p:nvPr>
            <p:ph type="dt" sz="half" idx="10"/>
          </p:nvPr>
        </p:nvSpPr>
        <p:spPr/>
        <p:txBody>
          <a:bodyPr/>
          <a:lstStyle/>
          <a:p>
            <a:fld id="{1917B4EA-53EF-4FF9-8FBA-F15D794B9F6D}" type="datetimeFigureOut">
              <a:rPr lang="en-US" smtClean="0">
                <a:solidFill>
                  <a:prstClr val="black">
                    <a:tint val="75000"/>
                  </a:prstClr>
                </a:solidFill>
              </a:rPr>
              <a:pPr/>
              <a:t>2/18/2019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60B52F7-7BC2-457C-A840-A5883E6FA2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95EAE8E-2C5E-4DC3-80BE-F65772F9D7CF}"/>
              </a:ext>
            </a:extLst>
          </p:cNvPr>
          <p:cNvSpPr>
            <a:spLocks noGrp="1"/>
          </p:cNvSpPr>
          <p:nvPr>
            <p:ph type="sldNum" sz="quarter" idx="12"/>
          </p:nvPr>
        </p:nvSpPr>
        <p:spPr/>
        <p:txBody>
          <a:bodyPr/>
          <a:lstStyle/>
          <a:p>
            <a:fld id="{F348023B-5C6C-4A53-AAFB-EFBE962829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717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8"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pPr>
              <a:defRPr/>
            </a:pPr>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pPr>
              <a:defRPr/>
            </a:pPr>
            <a:fld id="{CDD703AE-C506-4424-923B-4B9F608B8671}"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3311251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E781D06A-5C83-434C-B467-48F5295E54CA}"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092640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8" y="434166"/>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21457EBC-9616-4D81-A8EE-DF8F5FDBAE3B}"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6591340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F7F8C363-A743-4D2E-811C-68067DBE25E1}"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7234355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pPr>
              <a:defRPr/>
            </a:pPr>
            <a:fld id="{224B96CB-0881-45C7-8534-6F4358B29574}"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3365595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pPr>
              <a:defRPr/>
            </a:pPr>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pPr>
              <a:defRPr/>
            </a:pPr>
            <a:fld id="{9BB72EA9-D444-4675-9F44-18183816320B}"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99225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pPr>
              <a:defRPr/>
            </a:pPr>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pPr>
              <a:defRPr/>
            </a:pPr>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pPr>
              <a:defRPr/>
            </a:pPr>
            <a:fld id="{BA5B4CF6-7C60-4DB9-B65D-A41BDF85ABC8}"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10279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84A7BF-E7F9-4257-A30E-0F3538B37745}" type="slidenum">
              <a:rPr lang="en-US" smtClean="0"/>
              <a:pPr>
                <a:defRPr/>
              </a:pPr>
              <a:t>‹#›</a:t>
            </a:fld>
            <a:endParaRPr lang="en-US"/>
          </a:p>
        </p:txBody>
      </p:sp>
    </p:spTree>
    <p:extLst>
      <p:ext uri="{BB962C8B-B14F-4D97-AF65-F5344CB8AC3E}">
        <p14:creationId xmlns:p14="http://schemas.microsoft.com/office/powerpoint/2010/main" val="20910455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8784A7BF-E7F9-4257-A30E-0F3538B37745}"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4033178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2"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D58D41A1-BB27-4988-87F2-676F1A099970}" type="slidenum">
              <a:rPr lang="en-US" smtClean="0">
                <a:solidFill>
                  <a:srgbClr val="E3DED1">
                    <a:shade val="50000"/>
                  </a:srgbClr>
                </a:solidFill>
              </a:rPr>
              <a:pPr>
                <a:def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extLst>
      <p:ext uri="{BB962C8B-B14F-4D97-AF65-F5344CB8AC3E}">
        <p14:creationId xmlns:p14="http://schemas.microsoft.com/office/powerpoint/2010/main" val="26040629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62AE393A-C885-45F7-A528-6AD1AE03ECA6}"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097177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8"/>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6"/>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0E04048A-5B08-4AB7-BBBC-750C2359C007}"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7698346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solidFill>
                <a:srgbClr val="E3DED1">
                  <a:shade val="50000"/>
                </a:srgbClr>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en-US">
              <a:solidFill>
                <a:srgbClr val="E3DED1">
                  <a:shade val="50000"/>
                </a:srgbClr>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D5C2A5D7-7A4F-4C1C-8034-456C641260BA}" type="slidenum">
              <a:rPr lang="en-US">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44329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E3DED1">
                  <a:shade val="50000"/>
                </a:srgbClr>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E3DED1">
                  <a:shade val="50000"/>
                </a:srgbClr>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8630D72F-3E4B-4E05-A602-DEDB8A0B1B6E}" type="slidenum">
              <a:rPr lang="en-US">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1769813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8"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pPr>
              <a:defRPr/>
            </a:pPr>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pPr>
              <a:defRPr/>
            </a:pPr>
            <a:fld id="{CDD703AE-C506-4424-923B-4B9F608B8671}"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3982847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E781D06A-5C83-434C-B467-48F5295E54CA}"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3123217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8" y="434166"/>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21457EBC-9616-4D81-A8EE-DF8F5FDBAE3B}"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605956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F7F8C363-A743-4D2E-811C-68067DBE25E1}"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70575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8D41A1-BB27-4988-87F2-676F1A099970}" type="slidenum">
              <a:rPr lang="en-US" smtClean="0"/>
              <a:pPr>
                <a:defRPr/>
              </a:pPr>
              <a:t>‹#›</a:t>
            </a:fld>
            <a:endParaRPr lang="en-US"/>
          </a:p>
        </p:txBody>
      </p:sp>
    </p:spTree>
    <p:extLst>
      <p:ext uri="{BB962C8B-B14F-4D97-AF65-F5344CB8AC3E}">
        <p14:creationId xmlns:p14="http://schemas.microsoft.com/office/powerpoint/2010/main" val="1499539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pPr>
              <a:defRPr/>
            </a:pPr>
            <a:fld id="{224B96CB-0881-45C7-8534-6F4358B29574}"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877725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pPr>
              <a:defRPr/>
            </a:pPr>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pPr>
              <a:defRPr/>
            </a:pPr>
            <a:fld id="{9BB72EA9-D444-4675-9F44-18183816320B}"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3163400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pPr>
              <a:defRPr/>
            </a:pPr>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pPr>
              <a:defRPr/>
            </a:pPr>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pPr>
              <a:defRPr/>
            </a:pPr>
            <a:fld id="{BA5B4CF6-7C60-4DB9-B65D-A41BDF85ABC8}"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480062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8784A7BF-E7F9-4257-A30E-0F3538B37745}"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5251693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2"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pPr>
              <a:defRPr/>
            </a:pPr>
            <a:fld id="{D58D41A1-BB27-4988-87F2-676F1A099970}" type="slidenum">
              <a:rPr lang="en-US" smtClean="0">
                <a:solidFill>
                  <a:srgbClr val="E3DED1">
                    <a:shade val="50000"/>
                  </a:srgbClr>
                </a:solidFill>
              </a:rPr>
              <a:pPr>
                <a:def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extLst>
      <p:ext uri="{BB962C8B-B14F-4D97-AF65-F5344CB8AC3E}">
        <p14:creationId xmlns:p14="http://schemas.microsoft.com/office/powerpoint/2010/main" val="28007872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62AE393A-C885-45F7-A528-6AD1AE03ECA6}"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6664207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8"/>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6"/>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pPr>
              <a:defRPr/>
            </a:pPr>
            <a:fld id="{0E04048A-5B08-4AB7-BBBC-750C2359C007}"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125412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solidFill>
                <a:srgbClr val="E3DED1">
                  <a:shade val="50000"/>
                </a:srgbClr>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en-US">
              <a:solidFill>
                <a:srgbClr val="E3DED1">
                  <a:shade val="50000"/>
                </a:srgbClr>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D5C2A5D7-7A4F-4C1C-8034-456C641260BA}" type="slidenum">
              <a:rPr lang="en-US">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2952630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E3DED1">
                  <a:shade val="50000"/>
                </a:srgbClr>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E3DED1">
                  <a:shade val="50000"/>
                </a:srgbClr>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8630D72F-3E4B-4E05-A602-DEDB8A0B1B6E}" type="slidenum">
              <a:rPr lang="en-US">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6089546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8"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pPr>
              <a:defRPr/>
            </a:pPr>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pPr>
              <a:defRPr/>
            </a:pPr>
            <a:fld id="{CDD703AE-C506-4424-923B-4B9F608B8671}"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12688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5A4632-F743-4F52-8696-CD8A5ACD522F}" type="slidenum">
              <a:rPr lang="en-US" smtClean="0"/>
              <a:pPr>
                <a:defRPr/>
              </a:pPr>
              <a:t>‹#›</a:t>
            </a:fld>
            <a:endParaRPr lang="en-US"/>
          </a:p>
        </p:txBody>
      </p:sp>
    </p:spTree>
    <p:extLst>
      <p:ext uri="{BB962C8B-B14F-4D97-AF65-F5344CB8AC3E}">
        <p14:creationId xmlns:p14="http://schemas.microsoft.com/office/powerpoint/2010/main" val="242910542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8"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9"/>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solidFill>
                <a:srgbClr val="E3DED1">
                  <a:shade val="50000"/>
                </a:srgbClr>
              </a:solidFill>
            </a:endParaRPr>
          </a:p>
        </p:txBody>
      </p:sp>
      <p:sp>
        <p:nvSpPr>
          <p:cNvPr id="18" name="Footer Placeholder 17"/>
          <p:cNvSpPr>
            <a:spLocks noGrp="1"/>
          </p:cNvSpPr>
          <p:nvPr>
            <p:ph type="ftr" sz="quarter" idx="3"/>
          </p:nvPr>
        </p:nvSpPr>
        <p:spPr>
          <a:xfrm>
            <a:off x="6062328" y="6111879"/>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9"/>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85A4632-F743-4F52-8696-CD8A5ACD522F}"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75266631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D53556B-9024-49A8-9EEF-E17AAB1292B3}" type="datetime1">
              <a:rPr lang="en-US" smtClean="0">
                <a:solidFill>
                  <a:srgbClr val="2F2B20">
                    <a:tint val="75000"/>
                  </a:srgbClr>
                </a:solidFill>
                <a:latin typeface="Century Gothic" pitchFamily="34" charset="0"/>
              </a:rPr>
              <a:pPr>
                <a:defRPr/>
              </a:pPr>
              <a:t>2/18/2019</a:t>
            </a:fld>
            <a:endParaRPr lang="en-US" dirty="0">
              <a:solidFill>
                <a:srgbClr val="2F2B20">
                  <a:tint val="75000"/>
                </a:srgbClr>
              </a:solidFill>
              <a:latin typeface="Century Gothic" pitchFamily="34"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srgbClr val="2F2B20">
                  <a:tint val="75000"/>
                </a:srgbClr>
              </a:solidFill>
              <a:latin typeface="Century Gothic" pitchFamily="34"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FEF73F-DAB1-4EFA-87F7-054D6731A0A3}" type="slidenum">
              <a:rPr lang="en-US" smtClean="0">
                <a:solidFill>
                  <a:srgbClr val="2F2B20">
                    <a:tint val="75000"/>
                  </a:srgbClr>
                </a:solidFill>
                <a:latin typeface="Century Gothic" pitchFamily="34" charset="0"/>
              </a:rPr>
              <a:pPr>
                <a:defRPr/>
              </a:pPr>
              <a:t>‹#›</a:t>
            </a:fld>
            <a:endParaRPr lang="en-US" dirty="0">
              <a:solidFill>
                <a:srgbClr val="2F2B20">
                  <a:tint val="75000"/>
                </a:srgbClr>
              </a:solidFill>
              <a:latin typeface="Century Gothic" pitchFamily="34" charset="0"/>
            </a:endParaRPr>
          </a:p>
        </p:txBody>
      </p:sp>
    </p:spTree>
    <p:extLst>
      <p:ext uri="{BB962C8B-B14F-4D97-AF65-F5344CB8AC3E}">
        <p14:creationId xmlns:p14="http://schemas.microsoft.com/office/powerpoint/2010/main" val="148706319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152400" y="152402"/>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fontAlgn="auto">
              <a:spcBef>
                <a:spcPts val="0"/>
              </a:spcBef>
              <a:spcAft>
                <a:spcPts val="0"/>
              </a:spcAft>
            </a:pPr>
            <a:fld id="{2DE964D8-CDBC-44EC-A22A-2312016CD79D}" type="datetime1">
              <a:rPr lang="en-US" smtClean="0">
                <a:solidFill>
                  <a:srgbClr val="676A55"/>
                </a:solidFill>
                <a:latin typeface="Franklin Gothic Medium"/>
                <a:cs typeface="+mn-cs"/>
              </a:rPr>
              <a:pPr fontAlgn="auto">
                <a:spcBef>
                  <a:spcPts val="0"/>
                </a:spcBef>
                <a:spcAft>
                  <a:spcPts val="0"/>
                </a:spcAft>
              </a:pPr>
              <a:t>2/18/2019</a:t>
            </a:fld>
            <a:endParaRPr lang="en-US">
              <a:solidFill>
                <a:srgbClr val="676A55"/>
              </a:solidFill>
              <a:latin typeface="Franklin Gothic Medium"/>
              <a:cs typeface="+mn-cs"/>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fontAlgn="auto">
              <a:spcBef>
                <a:spcPts val="0"/>
              </a:spcBef>
              <a:spcAft>
                <a:spcPts val="0"/>
              </a:spcAft>
            </a:pPr>
            <a:endParaRPr lang="en-US">
              <a:solidFill>
                <a:srgbClr val="676A55"/>
              </a:solidFill>
              <a:latin typeface="Franklin Gothic Medium"/>
              <a:cs typeface="+mn-cs"/>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fontAlgn="auto">
              <a:spcBef>
                <a:spcPts val="0"/>
              </a:spcBef>
              <a:spcAft>
                <a:spcPts val="0"/>
              </a:spcAft>
            </a:pPr>
            <a:fld id="{C8E5C981-42EF-4E11-8158-351C840B72C0}" type="slidenum">
              <a:rPr lang="en-US" smtClean="0">
                <a:solidFill>
                  <a:srgbClr val="676A55"/>
                </a:solidFill>
                <a:latin typeface="Franklin Gothic Medium"/>
                <a:cs typeface="+mn-cs"/>
              </a:rPr>
              <a:pPr fontAlgn="auto">
                <a:spcBef>
                  <a:spcPts val="0"/>
                </a:spcBef>
                <a:spcAft>
                  <a:spcPts val="0"/>
                </a:spcAft>
              </a:pPr>
              <a:t>‹#›</a:t>
            </a:fld>
            <a:endParaRPr lang="en-US">
              <a:solidFill>
                <a:srgbClr val="676A55"/>
              </a:solidFill>
              <a:latin typeface="Franklin Gothic Medium"/>
              <a:cs typeface="+mn-cs"/>
            </a:endParaRPr>
          </a:p>
        </p:txBody>
      </p:sp>
    </p:spTree>
    <p:extLst>
      <p:ext uri="{BB962C8B-B14F-4D97-AF65-F5344CB8AC3E}">
        <p14:creationId xmlns:p14="http://schemas.microsoft.com/office/powerpoint/2010/main" val="2016829663"/>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8"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9"/>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p:cNvSpPr>
            <a:spLocks noGrp="1"/>
          </p:cNvSpPr>
          <p:nvPr>
            <p:ph type="ftr" sz="quarter" idx="3"/>
          </p:nvPr>
        </p:nvSpPr>
        <p:spPr>
          <a:xfrm>
            <a:off x="6062328" y="6111879"/>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9"/>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85A4632-F743-4F52-8696-CD8A5ACD522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91"/>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4"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6"/>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endParaRPr lang="en-US"/>
          </a:p>
        </p:txBody>
      </p:sp>
      <p:sp>
        <p:nvSpPr>
          <p:cNvPr id="5" name="Footer Placeholder 4"/>
          <p:cNvSpPr>
            <a:spLocks noGrp="1"/>
          </p:cNvSpPr>
          <p:nvPr>
            <p:ph type="ftr" sz="quarter" idx="3"/>
          </p:nvPr>
        </p:nvSpPr>
        <p:spPr>
          <a:xfrm>
            <a:off x="4641448" y="5852164"/>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solidFill>
                <a:srgbClr val="94C600"/>
              </a:solidFill>
            </a:endParaRPr>
          </a:p>
        </p:txBody>
      </p:sp>
      <p:sp>
        <p:nvSpPr>
          <p:cNvPr id="6" name="Slide Number Placeholder 5"/>
          <p:cNvSpPr>
            <a:spLocks noGrp="1"/>
          </p:cNvSpPr>
          <p:nvPr>
            <p:ph type="sldNum" sz="quarter" idx="4"/>
          </p:nvPr>
        </p:nvSpPr>
        <p:spPr>
          <a:xfrm>
            <a:off x="4649096" y="224495"/>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085A4632-F743-4F52-8696-CD8A5ACD522F}" type="slidenum">
              <a:rPr lang="en-US" smtClean="0"/>
              <a:pPr>
                <a:defRPr/>
              </a:pPr>
              <a:t>‹#›</a:t>
            </a:fld>
            <a:endParaRPr lang="en-US"/>
          </a:p>
        </p:txBody>
      </p:sp>
    </p:spTree>
    <p:extLst>
      <p:ext uri="{BB962C8B-B14F-4D97-AF65-F5344CB8AC3E}">
        <p14:creationId xmlns:p14="http://schemas.microsoft.com/office/powerpoint/2010/main" val="390962575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157590A-740B-4548-A79B-F8E5167210D0}" type="datetime1">
              <a:rPr lang="en-US" smtClean="0">
                <a:solidFill>
                  <a:srgbClr val="2F2B20">
                    <a:tint val="75000"/>
                  </a:srgbClr>
                </a:solidFill>
                <a:latin typeface="Calibri"/>
              </a:rPr>
              <a:pPr fontAlgn="auto">
                <a:spcBef>
                  <a:spcPts val="0"/>
                </a:spcBef>
                <a:spcAft>
                  <a:spcPts val="0"/>
                </a:spcAft>
              </a:pPr>
              <a:t>2/18/2019</a:t>
            </a:fld>
            <a:endParaRPr lang="en-US" dirty="0">
              <a:solidFill>
                <a:srgbClr val="2F2B20">
                  <a:tint val="75000"/>
                </a:srgbClr>
              </a:solidFill>
              <a:latin typeface="Calibri"/>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srgbClr val="2F2B20">
                  <a:tint val="75000"/>
                </a:srgbClr>
              </a:solidFill>
              <a:latin typeface="Calibri"/>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01CF334-2D5C-4859-84A6-CA7E6E43FAEB}" type="slidenum">
              <a:rPr lang="en-US" smtClean="0">
                <a:solidFill>
                  <a:srgbClr val="2F2B20">
                    <a:tint val="75000"/>
                  </a:srgbClr>
                </a:solidFill>
                <a:latin typeface="Calibri"/>
              </a:rPr>
              <a:pPr fontAlgn="auto">
                <a:spcBef>
                  <a:spcPts val="0"/>
                </a:spcBef>
                <a:spcAft>
                  <a:spcPts val="0"/>
                </a:spcAft>
              </a:pPr>
              <a:t>‹#›</a:t>
            </a:fld>
            <a:endParaRPr lang="en-US" dirty="0">
              <a:solidFill>
                <a:srgbClr val="2F2B20">
                  <a:tint val="75000"/>
                </a:srgbClr>
              </a:solidFill>
              <a:latin typeface="Calibri"/>
            </a:endParaRPr>
          </a:p>
        </p:txBody>
      </p:sp>
    </p:spTree>
    <p:extLst>
      <p:ext uri="{BB962C8B-B14F-4D97-AF65-F5344CB8AC3E}">
        <p14:creationId xmlns:p14="http://schemas.microsoft.com/office/powerpoint/2010/main" val="359911120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8"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9"/>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solidFill>
                <a:srgbClr val="E3DED1">
                  <a:shade val="50000"/>
                </a:srgbClr>
              </a:solidFill>
            </a:endParaRPr>
          </a:p>
        </p:txBody>
      </p:sp>
      <p:sp>
        <p:nvSpPr>
          <p:cNvPr id="18" name="Footer Placeholder 17"/>
          <p:cNvSpPr>
            <a:spLocks noGrp="1"/>
          </p:cNvSpPr>
          <p:nvPr>
            <p:ph type="ftr" sz="quarter" idx="3"/>
          </p:nvPr>
        </p:nvSpPr>
        <p:spPr>
          <a:xfrm>
            <a:off x="6062328" y="6111879"/>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9"/>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85A4632-F743-4F52-8696-CD8A5ACD522F}"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28478677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7ED573-7AA6-4B66-B2BE-243D5E89CA7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E158A-B7EE-4EEC-964E-C21FB94D90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9DAF0-FD3E-4DBC-8F32-DBF121FDDE8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7B4EA-53EF-4FF9-8FBA-F15D794B9F6D}" type="datetimeFigureOut">
              <a:rPr lang="en-US" smtClean="0">
                <a:solidFill>
                  <a:prstClr val="black">
                    <a:tint val="75000"/>
                  </a:prstClr>
                </a:solidFill>
                <a:latin typeface="Century Gothic" pitchFamily="34" charset="0"/>
              </a:rPr>
              <a:pPr/>
              <a:t>2/18/2019</a:t>
            </a:fld>
            <a:endParaRPr lang="en-US">
              <a:solidFill>
                <a:prstClr val="black">
                  <a:tint val="75000"/>
                </a:prstClr>
              </a:solidFill>
              <a:latin typeface="Century Gothic" pitchFamily="34" charset="0"/>
            </a:endParaRPr>
          </a:p>
        </p:txBody>
      </p:sp>
      <p:sp>
        <p:nvSpPr>
          <p:cNvPr id="5" name="Footer Placeholder 4">
            <a:extLst>
              <a:ext uri="{FF2B5EF4-FFF2-40B4-BE49-F238E27FC236}">
                <a16:creationId xmlns:a16="http://schemas.microsoft.com/office/drawing/2014/main" id="{D5AE4777-D04E-49D4-AB5C-3ABD458E1AAD}"/>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entury Gothic" pitchFamily="34" charset="0"/>
            </a:endParaRPr>
          </a:p>
        </p:txBody>
      </p:sp>
      <p:sp>
        <p:nvSpPr>
          <p:cNvPr id="6" name="Slide Number Placeholder 5">
            <a:extLst>
              <a:ext uri="{FF2B5EF4-FFF2-40B4-BE49-F238E27FC236}">
                <a16:creationId xmlns:a16="http://schemas.microsoft.com/office/drawing/2014/main" id="{4978D3CB-4917-41BC-AB08-AF64A7E23BEF}"/>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8023B-5C6C-4A53-AAFB-EFBE9628299A}" type="slidenum">
              <a:rPr lang="en-US" smtClean="0">
                <a:solidFill>
                  <a:prstClr val="black">
                    <a:tint val="75000"/>
                  </a:prstClr>
                </a:solidFill>
                <a:latin typeface="Century Gothic" pitchFamily="34" charset="0"/>
              </a:rPr>
              <a:pPr/>
              <a:t>‹#›</a:t>
            </a:fld>
            <a:endParaRPr lang="en-US">
              <a:solidFill>
                <a:prstClr val="black">
                  <a:tint val="75000"/>
                </a:prstClr>
              </a:solidFill>
              <a:latin typeface="Century Gothic" pitchFamily="34" charset="0"/>
            </a:endParaRPr>
          </a:p>
        </p:txBody>
      </p:sp>
    </p:spTree>
    <p:extLst>
      <p:ext uri="{BB962C8B-B14F-4D97-AF65-F5344CB8AC3E}">
        <p14:creationId xmlns:p14="http://schemas.microsoft.com/office/powerpoint/2010/main" val="346747435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8"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9"/>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solidFill>
                <a:srgbClr val="E3DED1">
                  <a:shade val="50000"/>
                </a:srgbClr>
              </a:solidFill>
            </a:endParaRPr>
          </a:p>
        </p:txBody>
      </p:sp>
      <p:sp>
        <p:nvSpPr>
          <p:cNvPr id="18" name="Footer Placeholder 17"/>
          <p:cNvSpPr>
            <a:spLocks noGrp="1"/>
          </p:cNvSpPr>
          <p:nvPr>
            <p:ph type="ftr" sz="quarter" idx="3"/>
          </p:nvPr>
        </p:nvSpPr>
        <p:spPr>
          <a:xfrm>
            <a:off x="6062328" y="6111879"/>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9"/>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85A4632-F743-4F52-8696-CD8A5ACD522F}"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29987058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8"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9"/>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solidFill>
                <a:srgbClr val="E3DED1">
                  <a:shade val="50000"/>
                </a:srgbClr>
              </a:solidFill>
            </a:endParaRPr>
          </a:p>
        </p:txBody>
      </p:sp>
      <p:sp>
        <p:nvSpPr>
          <p:cNvPr id="18" name="Footer Placeholder 17"/>
          <p:cNvSpPr>
            <a:spLocks noGrp="1"/>
          </p:cNvSpPr>
          <p:nvPr>
            <p:ph type="ftr" sz="quarter" idx="3"/>
          </p:nvPr>
        </p:nvSpPr>
        <p:spPr>
          <a:xfrm>
            <a:off x="6062328" y="6111879"/>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9"/>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85A4632-F743-4F52-8696-CD8A5ACD522F}"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19136225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8"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9"/>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solidFill>
                <a:srgbClr val="E3DED1">
                  <a:shade val="50000"/>
                </a:srgbClr>
              </a:solidFill>
            </a:endParaRPr>
          </a:p>
        </p:txBody>
      </p:sp>
      <p:sp>
        <p:nvSpPr>
          <p:cNvPr id="18" name="Footer Placeholder 17"/>
          <p:cNvSpPr>
            <a:spLocks noGrp="1"/>
          </p:cNvSpPr>
          <p:nvPr>
            <p:ph type="ftr" sz="quarter" idx="3"/>
          </p:nvPr>
        </p:nvSpPr>
        <p:spPr>
          <a:xfrm>
            <a:off x="6062328" y="6111879"/>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9"/>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85A4632-F743-4F52-8696-CD8A5ACD522F}" type="slidenum">
              <a:rPr lang="en-US"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64604545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rds.yahoo.com/_ylt=A0WTefOu7bdJeuYAArOJzbkF;_ylu=X3oDMTBpZTByOGFiBHBvcwMyBHNlYwNzcgR2dGlkAw--/SIG=1ltsfqs5b/EXP=1236877102/**http:/images.search.yahoo.com/images/view?back=http://images.search.yahoo.com/search/images?p=heart&amp;fr=yfp-t-501&amp;ei=utf-8&amp;x=wrt&amp;w=500&amp;h=375&amp;imgurl=static.flickr.com/2113/1781940015_eb4b0ed5c9.jpg&amp;rurl=http://www.flickr.com/photos/pebblechen/1781940015/&amp;size=77.4kB&amp;name=Heart+in+my+Hand&amp;p=heart&amp;type=JPG&amp;oid=efd2dbb0c7d958fc&amp;fusr=%E2%80%A2+Sandra+%E2%80%A2&amp;tit=Heart+in+my+Hand&amp;hurl=http://www.flickr.com/photos/pebblechen/&amp;no=2&amp;tt=14,132,599&amp;sigr=11j1vbn6e&amp;sigi=11g5684v0&amp;sigb=12g1k3kms&amp;sigh=1180cr7ut"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hyperlink" Target="http://images.search.yahoo.com/images/view;_ylt=A0PDoX.8cXZP5XQA70qJzbkF;_ylu=X3oDMTBlMTQ4cGxyBHNlYwNzcgRzbGsDaW1n?back=http://images.search.yahoo.com/search/images?p=christ+and+the+world&amp;n=30&amp;ei=utf-8&amp;fr=yfp-t-701&amp;tab=organic&amp;ri=0&amp;w=640&amp;h=480&amp;imgurl=theburnerblog.com/wp-content/uploads/2010/06/jesus-nazareth-to-the-world.jpg&amp;rurl=http://theburnerblog.com/culture/carrying-jesus-into-the-world-by-kim-zovak/&amp;size=50.7+KB&amp;name=Carrying+Jesus+Into+the+World+by+Kim+Zovak+%C2%AB+The+Burner&amp;p=christ+and+the+world&amp;oid=753baee17de438274ea8a17e0266aca0&amp;fr2=&amp;fr=yfp-t-701&amp;tt=Carrying+Jesus+Into+the+World+by+Kim+Zovak+%C2%AB+The+Burner&amp;b=0&amp;ni=40&amp;no=0&amp;tab=organic&amp;ts=&amp;sigr=12c68l6df&amp;sigb=13f0dktr1&amp;sigi=12civuq7f&amp;.crumb=AvDXR7l/bYB" TargetMode="External"/><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rds.yahoo.com/_ylt=A9G_bF8RqndJ0pYAlfyJzbkF;_ylu=X3oDMTBpc2VvdmQ2BHBvcwM3BHNlYwNzcgR2dGlkAw--/SIG=1pu92fsou/EXP=1232665489/**http:/images.search.yahoo.com/images/view?back=http://images.search.yahoo.com/search/images?p%3Dthe%2Beye%2Bof%2Bthe%2Bheart%26sp%3D1%26fr2%3D%26y%3DSearch%26ei%3DUTF-8%26fr%3Dyfp-t-501%26x%3Dwrt%26js%3D1%26ni%3D21%26ei%3DUTF-8%26SpellState%3Dn-263308793_q-bscQnCi9UxNmAmA.OZrz6gAAAA@@&amp;w=490&amp;h=302&amp;imgurl=i296.photobucket.com/albums/mm184/NemesiRed/20080210-red-eye-heart.jpg&amp;rurl=http://s296.photobucket.com/albums/mm184/NemesiRed?action%3Dview%26current%3D20080210-red-eye-heart.jpg&amp;size=67kB&amp;name=20080210-red-eye-heart.jpg&amp;p=the+eye+of+the+heart&amp;type=JPG&amp;oid=842f2c5dc6ae55ec&amp;no=7&amp;tt=33,744&amp;sigr=131q4ms73&amp;sigi=126vrukgo&amp;sigb=15sticnbd"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49.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2.xml"/><Relationship Id="rId1" Type="http://schemas.openxmlformats.org/officeDocument/2006/relationships/slideLayout" Target="../slideLayouts/slideLayout87.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99.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18.xml"/><Relationship Id="rId5" Type="http://schemas.openxmlformats.org/officeDocument/2006/relationships/image" Target="../media/image54.jpeg"/><Relationship Id="rId4" Type="http://schemas.openxmlformats.org/officeDocument/2006/relationships/image" Target="../media/image53.jpe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hyperlink" Target="http://americamagazine.org/pope-interview" TargetMode="External"/><Relationship Id="rId2" Type="http://schemas.openxmlformats.org/officeDocument/2006/relationships/notesSlide" Target="../notesSlides/notesSlide68.xml"/><Relationship Id="rId1" Type="http://schemas.openxmlformats.org/officeDocument/2006/relationships/slideLayout" Target="../slideLayouts/slideLayout131.xml"/><Relationship Id="rId4" Type="http://schemas.openxmlformats.org/officeDocument/2006/relationships/image" Target="../media/image55.jpeg"/></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9.xml"/><Relationship Id="rId1" Type="http://schemas.openxmlformats.org/officeDocument/2006/relationships/slideLayout" Target="../slideLayouts/slideLayout14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hyperlink" Target="mailto:jdonlon@gbdioc.org" TargetMode="External"/><Relationship Id="rId2" Type="http://schemas.openxmlformats.org/officeDocument/2006/relationships/notesSlide" Target="../notesSlides/notesSlide77.xml"/><Relationship Id="rId1" Type="http://schemas.openxmlformats.org/officeDocument/2006/relationships/slideLayout" Target="../slideLayouts/slideLayout13.xml"/><Relationship Id="rId5" Type="http://schemas.openxmlformats.org/officeDocument/2006/relationships/image" Target="../media/image61.jpeg"/><Relationship Id="rId4" Type="http://schemas.openxmlformats.org/officeDocument/2006/relationships/hyperlink" Target="http://rds.yahoo.com/_ylt=A9G_bI8HY3dJrDUB7smJzbkF;_ylu=X3oDMTBqaXB1b3BqBHBvcwM2MQRzZWMDc3IEdnRpZAM-/SIG=1laalscml/EXP=1232647303/**http:/images.search.yahoo.com/images/view?back=http://images.search.yahoo.com/search/images?p=celtic+shamrock&amp;ni=18&amp;ei=utf-8&amp;fr=yfp-t-501&amp;xargs=0&amp;pstart=1&amp;b=55&amp;w=148&amp;h=160&amp;imgurl=www.houstonsinglesource.com/joomla/images/celtic%20shamrock.bmp&amp;rurl=http://www.houstonsinglesource.com/joomla/index.php?option=com_attend_events&amp;task=view&amp;id=357&amp;size=69.4kB&amp;name=celtic+shamrock.bmp&amp;p=celtic+shamrock&amp;type=bmp&amp;oid=2b97036d4ca500c4&amp;no=61&amp;tt=13,661&amp;sigr=12t8rueaq&amp;sigi=11vmqsmkg&amp;sigb=13go5tf8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68" y="6248400"/>
            <a:ext cx="5981700" cy="848436"/>
          </a:xfrm>
        </p:spPr>
        <p:txBody>
          <a:bodyPr>
            <a:normAutofit/>
          </a:bodyPr>
          <a:lstStyle/>
          <a:p>
            <a:r>
              <a:rPr lang="en-US" sz="2400" i="1" dirty="0">
                <a:solidFill>
                  <a:schemeClr val="bg1"/>
                </a:solidFill>
                <a:latin typeface="AGaramond"/>
              </a:rPr>
              <a:t>Julianne </a:t>
            </a:r>
            <a:r>
              <a:rPr lang="en-US" sz="2400" i="1" dirty="0" err="1">
                <a:solidFill>
                  <a:schemeClr val="bg1"/>
                </a:solidFill>
                <a:latin typeface="AGaramond"/>
              </a:rPr>
              <a:t>Stanz</a:t>
            </a:r>
            <a:endParaRPr lang="en-US" sz="2400" i="1" dirty="0">
              <a:solidFill>
                <a:schemeClr val="bg1"/>
              </a:solidFill>
              <a:latin typeface="AGaramond"/>
            </a:endParaRPr>
          </a:p>
        </p:txBody>
      </p:sp>
      <p:pic>
        <p:nvPicPr>
          <p:cNvPr id="7170" name="Picture 2"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0"/>
            <a:ext cx="917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 y="304800"/>
            <a:ext cx="8686800" cy="1754326"/>
          </a:xfrm>
          <a:prstGeom prst="rect">
            <a:avLst/>
          </a:prstGeom>
          <a:noFill/>
        </p:spPr>
        <p:txBody>
          <a:bodyPr wrap="square" rtlCol="0">
            <a:spAutoFit/>
          </a:bodyPr>
          <a:lstStyle/>
          <a:p>
            <a:pPr algn="ctr"/>
            <a:r>
              <a:rPr lang="en-US" sz="3600" dirty="0">
                <a:solidFill>
                  <a:schemeClr val="bg1"/>
                </a:solidFill>
                <a:latin typeface="Palatino Linotype" panose="02040502050505030304" pitchFamily="18" charset="0"/>
              </a:rPr>
              <a:t>The Seven Keys of Spiritual Wellness:</a:t>
            </a:r>
          </a:p>
          <a:p>
            <a:pPr algn="ctr"/>
            <a:r>
              <a:rPr lang="en-US" sz="3600" dirty="0">
                <a:solidFill>
                  <a:schemeClr val="bg1"/>
                </a:solidFill>
                <a:latin typeface="Palatino Linotype" panose="02040502050505030304" pitchFamily="18" charset="0"/>
              </a:rPr>
              <a:t> </a:t>
            </a:r>
          </a:p>
          <a:p>
            <a:pPr algn="ctr"/>
            <a:r>
              <a:rPr lang="en-US" sz="3600" i="1" dirty="0">
                <a:solidFill>
                  <a:schemeClr val="bg1"/>
                </a:solidFill>
                <a:latin typeface="Palatino Linotype" panose="02040502050505030304" pitchFamily="18" charset="0"/>
              </a:rPr>
              <a:t>Tending to your Soul as a Minister</a:t>
            </a:r>
          </a:p>
        </p:txBody>
      </p:sp>
      <p:sp>
        <p:nvSpPr>
          <p:cNvPr id="2" name="TextBox 1"/>
          <p:cNvSpPr txBox="1"/>
          <p:nvPr/>
        </p:nvSpPr>
        <p:spPr>
          <a:xfrm>
            <a:off x="152402" y="6422804"/>
            <a:ext cx="1713931" cy="400110"/>
          </a:xfrm>
          <a:prstGeom prst="rect">
            <a:avLst/>
          </a:prstGeom>
          <a:noFill/>
        </p:spPr>
        <p:txBody>
          <a:bodyPr wrap="none" rtlCol="0">
            <a:spAutoFit/>
          </a:bodyPr>
          <a:lstStyle/>
          <a:p>
            <a:r>
              <a:rPr lang="en-US" sz="2000" i="1" dirty="0">
                <a:solidFill>
                  <a:schemeClr val="bg1"/>
                </a:solidFill>
                <a:latin typeface="Palatino Linotype" panose="02040502050505030304" pitchFamily="18" charset="0"/>
              </a:rPr>
              <a:t>Julianne Stanz</a:t>
            </a:r>
          </a:p>
        </p:txBody>
      </p:sp>
    </p:spTree>
    <p:extLst>
      <p:ext uri="{BB962C8B-B14F-4D97-AF65-F5344CB8AC3E}">
        <p14:creationId xmlns:p14="http://schemas.microsoft.com/office/powerpoint/2010/main" val="2229989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43002" y="-1143002"/>
            <a:ext cx="6857998" cy="914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646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E5C981-42EF-4E11-8158-351C840B72C0}" type="slidenum">
              <a:rPr lang="en-US" smtClean="0">
                <a:solidFill>
                  <a:srgbClr val="676A55"/>
                </a:solidFill>
              </a:rPr>
              <a:pPr/>
              <a:t>11</a:t>
            </a:fld>
            <a:endParaRPr lang="en-US">
              <a:solidFill>
                <a:srgbClr val="676A55"/>
              </a:solidFill>
            </a:endParaRPr>
          </a:p>
        </p:txBody>
      </p:sp>
      <p:pic>
        <p:nvPicPr>
          <p:cNvPr id="2050" name="Picture 2" descr="Image result for put on your own oxygen mask before assisting others fa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2"/>
            <a:ext cx="6019800" cy="481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88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sp>
        <p:nvSpPr>
          <p:cNvPr id="330758" name="Rectangle 6"/>
          <p:cNvSpPr>
            <a:spLocks noGrp="1" noChangeArrowheads="1"/>
          </p:cNvSpPr>
          <p:nvPr>
            <p:ph type="title"/>
          </p:nvPr>
        </p:nvSpPr>
        <p:spPr>
          <a:xfrm>
            <a:off x="990600" y="76200"/>
            <a:ext cx="6019800" cy="82961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eaLnBrk="1" hangingPunct="1">
              <a:defRPr/>
            </a:pPr>
            <a:r>
              <a:rPr lang="en-US" dirty="0">
                <a:latin typeface="AGaramond" pitchFamily="18" charset="0"/>
              </a:rPr>
              <a:t>Where you at right now??</a:t>
            </a:r>
          </a:p>
        </p:txBody>
      </p:sp>
      <p:sp>
        <p:nvSpPr>
          <p:cNvPr id="330759" name="Rectangle 7"/>
          <p:cNvSpPr>
            <a:spLocks noGrp="1" noChangeArrowheads="1"/>
          </p:cNvSpPr>
          <p:nvPr>
            <p:ph idx="1"/>
          </p:nvPr>
        </p:nvSpPr>
        <p:spPr>
          <a:xfrm>
            <a:off x="762000" y="1600200"/>
            <a:ext cx="7543800" cy="4419600"/>
          </a:xfrm>
        </p:spPr>
        <p:txBody>
          <a:bodyPr>
            <a:normAutofit/>
          </a:bodyPr>
          <a:lstStyle/>
          <a:p>
            <a:pPr marL="0" indent="0">
              <a:buNone/>
              <a:defRPr/>
            </a:pPr>
            <a:endParaRPr lang="en-US" sz="1800" b="1" i="1" dirty="0">
              <a:effectLst/>
              <a:latin typeface="Arial" pitchFamily="34" charset="0"/>
              <a:cs typeface="Arial" pitchFamily="34" charset="0"/>
            </a:endParaRPr>
          </a:p>
          <a:p>
            <a:pPr marL="0" indent="0">
              <a:buNone/>
              <a:defRPr/>
            </a:pPr>
            <a:r>
              <a:rPr lang="en-US" sz="1800" b="1" i="1" dirty="0">
                <a:effectLst/>
                <a:latin typeface="Arial" pitchFamily="34" charset="0"/>
                <a:cs typeface="Arial" pitchFamily="34" charset="0"/>
              </a:rPr>
              <a:t>If you had to describe your year in one word what would it be?</a:t>
            </a:r>
            <a:endParaRPr lang="en-US" sz="1800" dirty="0">
              <a:effectLst/>
              <a:latin typeface="Arial" pitchFamily="34" charset="0"/>
              <a:cs typeface="Arial" pitchFamily="34" charset="0"/>
            </a:endParaRPr>
          </a:p>
          <a:p>
            <a:pPr marL="0" indent="0">
              <a:buNone/>
              <a:defRPr/>
            </a:pPr>
            <a:r>
              <a:rPr lang="en-US" sz="1800" b="1" i="1" dirty="0">
                <a:effectLst/>
                <a:latin typeface="Arial" pitchFamily="34" charset="0"/>
                <a:cs typeface="Arial" pitchFamily="34" charset="0"/>
              </a:rPr>
              <a:t> </a:t>
            </a:r>
            <a:endParaRPr lang="en-US" sz="1800" dirty="0">
              <a:effectLst/>
              <a:latin typeface="Arial" pitchFamily="34" charset="0"/>
              <a:cs typeface="Arial" pitchFamily="34" charset="0"/>
            </a:endParaRPr>
          </a:p>
          <a:p>
            <a:pPr marL="0" indent="0">
              <a:buNone/>
              <a:defRPr/>
            </a:pPr>
            <a:r>
              <a:rPr lang="en-US" sz="1800" i="1" dirty="0">
                <a:effectLst/>
                <a:latin typeface="Arial" pitchFamily="34" charset="0"/>
                <a:cs typeface="Arial" pitchFamily="34" charset="0"/>
              </a:rPr>
              <a:t> </a:t>
            </a:r>
            <a:endParaRPr lang="en-US" sz="1800" dirty="0">
              <a:effectLst/>
              <a:latin typeface="Arial" pitchFamily="34" charset="0"/>
              <a:cs typeface="Arial" pitchFamily="34" charset="0"/>
            </a:endParaRPr>
          </a:p>
          <a:p>
            <a:pPr marL="0" indent="0">
              <a:buNone/>
              <a:defRPr/>
            </a:pPr>
            <a:r>
              <a:rPr lang="en-US" sz="1800" i="1" dirty="0">
                <a:effectLst/>
                <a:latin typeface="Arial" pitchFamily="34" charset="0"/>
                <a:cs typeface="Arial" pitchFamily="34" charset="0"/>
              </a:rPr>
              <a:t>What would you let go of for a moment in order to feel peaceful right now?</a:t>
            </a:r>
            <a:endParaRPr lang="en-US" sz="1800" dirty="0">
              <a:effectLst/>
              <a:latin typeface="Arial" pitchFamily="34" charset="0"/>
              <a:cs typeface="Arial" pitchFamily="34" charset="0"/>
            </a:endParaRPr>
          </a:p>
          <a:p>
            <a:pPr marL="0" indent="0">
              <a:buNone/>
              <a:defRPr/>
            </a:pPr>
            <a:r>
              <a:rPr lang="en-US" sz="1800" dirty="0">
                <a:effectLst/>
                <a:latin typeface="Arial" pitchFamily="34" charset="0"/>
                <a:cs typeface="Arial" pitchFamily="34" charset="0"/>
              </a:rPr>
              <a:t> </a:t>
            </a:r>
          </a:p>
          <a:p>
            <a:pPr marL="0" indent="0">
              <a:buNone/>
              <a:defRPr/>
            </a:pPr>
            <a:endParaRPr lang="en-US" sz="1800" dirty="0">
              <a:effectLst/>
              <a:latin typeface="Arial" pitchFamily="34" charset="0"/>
              <a:cs typeface="Arial" pitchFamily="34" charset="0"/>
            </a:endParaRPr>
          </a:p>
          <a:p>
            <a:pPr marL="0" indent="0">
              <a:buNone/>
              <a:defRPr/>
            </a:pPr>
            <a:r>
              <a:rPr lang="en-US" sz="1800" b="1" i="1" dirty="0">
                <a:effectLst/>
                <a:latin typeface="Arial" pitchFamily="34" charset="0"/>
                <a:cs typeface="Arial" pitchFamily="34" charset="0"/>
              </a:rPr>
              <a:t>What name can you give to the "restlessness" in your heart?</a:t>
            </a:r>
            <a:endParaRPr lang="en-US" sz="1800" dirty="0">
              <a:effectLst/>
              <a:latin typeface="Arial" pitchFamily="34" charset="0"/>
              <a:cs typeface="Arial" pitchFamily="34" charset="0"/>
            </a:endParaRPr>
          </a:p>
          <a:p>
            <a:pPr marL="0" indent="0">
              <a:buNone/>
              <a:defRPr/>
            </a:pPr>
            <a:r>
              <a:rPr lang="en-US" sz="1800" i="1" dirty="0">
                <a:effectLst/>
                <a:latin typeface="Arial" pitchFamily="34" charset="0"/>
                <a:cs typeface="Arial" pitchFamily="34" charset="0"/>
              </a:rPr>
              <a:t> </a:t>
            </a:r>
            <a:endParaRPr lang="en-US" sz="1800" dirty="0">
              <a:effectLst/>
              <a:latin typeface="Arial" pitchFamily="34" charset="0"/>
              <a:cs typeface="Arial" pitchFamily="34" charset="0"/>
            </a:endParaRPr>
          </a:p>
          <a:p>
            <a:pPr marL="0" indent="0">
              <a:buNone/>
              <a:defRPr/>
            </a:pPr>
            <a:r>
              <a:rPr lang="en-US" sz="1800" i="1" dirty="0">
                <a:effectLst/>
                <a:latin typeface="Arial" pitchFamily="34" charset="0"/>
                <a:cs typeface="Arial" pitchFamily="34" charset="0"/>
              </a:rPr>
              <a:t> </a:t>
            </a:r>
            <a:endParaRPr lang="en-US" sz="1800" dirty="0">
              <a:effectLst/>
              <a:latin typeface="Arial" pitchFamily="34" charset="0"/>
              <a:cs typeface="Arial" pitchFamily="34" charset="0"/>
            </a:endParaRPr>
          </a:p>
          <a:p>
            <a:pPr marL="0" indent="0">
              <a:buNone/>
              <a:defRPr/>
            </a:pPr>
            <a:r>
              <a:rPr lang="en-US" sz="1800" i="1" dirty="0">
                <a:effectLst/>
                <a:latin typeface="Arial" pitchFamily="34" charset="0"/>
                <a:cs typeface="Arial" pitchFamily="34" charset="0"/>
              </a:rPr>
              <a:t>What are you hoping to take with you from this experience?</a:t>
            </a:r>
            <a:endParaRPr lang="en-US" sz="1800" dirty="0">
              <a:effectLst/>
              <a:latin typeface="Arial" pitchFamily="34" charset="0"/>
              <a:cs typeface="Arial" pitchFamily="34" charset="0"/>
            </a:endParaRPr>
          </a:p>
          <a:p>
            <a:pPr marL="0" indent="0" eaLnBrk="1" hangingPunct="1">
              <a:lnSpc>
                <a:spcPct val="80000"/>
              </a:lnSpc>
              <a:buNone/>
              <a:defRPr/>
            </a:pPr>
            <a:endParaRPr lang="en-US" sz="2000" dirty="0"/>
          </a:p>
        </p:txBody>
      </p:sp>
      <p:pic>
        <p:nvPicPr>
          <p:cNvPr id="4" name="Picture 3" descr="Go to fullsize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162802" y="0"/>
            <a:ext cx="1943965"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837936"/>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9" y="3124200"/>
            <a:ext cx="8988425" cy="3673444"/>
          </a:xfrm>
        </p:spPr>
        <p:txBody>
          <a:bodyPr>
            <a:noAutofit/>
          </a:bodyPr>
          <a:lstStyle/>
          <a:p>
            <a:pPr>
              <a:buFont typeface="Wingdings" pitchFamily="2" charset="2"/>
              <a:buChar char="v"/>
            </a:pPr>
            <a:r>
              <a:rPr lang="en-US" dirty="0">
                <a:latin typeface="Calisto MT" pitchFamily="18" charset="0"/>
              </a:rPr>
              <a:t>Key 1: Keep Christ at the Heart of Your Life</a:t>
            </a:r>
          </a:p>
          <a:p>
            <a:pPr>
              <a:buFont typeface="Wingdings" pitchFamily="2" charset="2"/>
              <a:buChar char="v"/>
            </a:pPr>
            <a:r>
              <a:rPr lang="en-US" dirty="0">
                <a:latin typeface="Calisto MT" pitchFamily="18" charset="0"/>
              </a:rPr>
              <a:t>Key 2: The Deep Breath of Prayer </a:t>
            </a:r>
          </a:p>
          <a:p>
            <a:pPr>
              <a:buFont typeface="Wingdings" pitchFamily="2" charset="2"/>
              <a:buChar char="v"/>
            </a:pPr>
            <a:r>
              <a:rPr lang="en-US" dirty="0">
                <a:latin typeface="Calisto MT" pitchFamily="18" charset="0"/>
              </a:rPr>
              <a:t>Key 3- Recognizing what threatens your spiritual health</a:t>
            </a:r>
          </a:p>
          <a:p>
            <a:pPr>
              <a:buFont typeface="Wingdings" pitchFamily="2" charset="2"/>
              <a:buChar char="v"/>
            </a:pPr>
            <a:r>
              <a:rPr lang="en-US" dirty="0">
                <a:latin typeface="Calisto MT" pitchFamily="18" charset="0"/>
              </a:rPr>
              <a:t>Key 4- Cultivate an attitude of gratitude</a:t>
            </a:r>
          </a:p>
          <a:p>
            <a:pPr>
              <a:buFont typeface="Wingdings" pitchFamily="2" charset="2"/>
              <a:buChar char="v"/>
            </a:pPr>
            <a:r>
              <a:rPr lang="en-US" dirty="0">
                <a:latin typeface="Calisto MT" pitchFamily="18" charset="0"/>
              </a:rPr>
              <a:t>Key 5- Keep a Joyful Heart</a:t>
            </a:r>
          </a:p>
          <a:p>
            <a:pPr>
              <a:buFont typeface="Wingdings" pitchFamily="2" charset="2"/>
              <a:buChar char="v"/>
            </a:pPr>
            <a:r>
              <a:rPr lang="en-US" dirty="0">
                <a:latin typeface="Calisto MT" pitchFamily="18" charset="0"/>
              </a:rPr>
              <a:t>Key 6- Share Your Story of Faith</a:t>
            </a:r>
          </a:p>
          <a:p>
            <a:pPr>
              <a:buFont typeface="Wingdings" pitchFamily="2" charset="2"/>
              <a:buChar char="v"/>
            </a:pPr>
            <a:r>
              <a:rPr lang="en-US" dirty="0">
                <a:latin typeface="Calisto MT" pitchFamily="18" charset="0"/>
              </a:rPr>
              <a:t>Key 7- Be a Merciful and Healing Presence</a:t>
            </a:r>
          </a:p>
        </p:txBody>
      </p:sp>
      <p:sp>
        <p:nvSpPr>
          <p:cNvPr id="5" name="AutoShape 2" descr="data:image/jpeg;base64,/9j/4AAQSkZJRgABAQAAAQABAAD/2wCEAAkGBxITEhUTExMWFRUXGB0VFxgYGBUXHRcaFx0XFxcaGhcYHSggHRolHRUVITEhJSkrLi4uHSAzODMtNygtLisBCgoKDg0OFxAPFSsdFx0tLS0rLS0tKysrLS0tLSstLS0tLS0tNy0tKy0tLS0tLS0rLS0tLSstKzcrNys3LSstK//AABEIAKoBKAMBIgACEQEDEQH/xAAcAAABBQEBAQAAAAAAAAAAAAADAAECBgcEBQj/xABDEAABAwIDBQUFBAkDAwUAAAABAAIRAyEEEjEFBkFRYQcTcYGRIqGxwfAyUtHhFCNCQ3KSorLxM2KCFRbiFyRTk8L/xAAXAQEBAQEAAAAAAAAAAAAAAAAAAQID/8QAHxEBAQEAAgICAwAAAAAAAAAAAAEREiECQTFRAzJh/9oADAMBAAIRAxEAPwDL3Pkgk9D4CwQrKZalUZCCMLroG+UcTJPQXXNnsBEc1LvCQfRBPE15dbTRc5aisZJgJnNQMJT06eZwA42Ck14GiT2akIJYqnBtEaWQm630RXulvVCjmgnUaNRok3SeohEwzRmBdds6DigzJQOJlTlpN0MaePwTQgkRoo8kXDYcvMAxYmfBNTagi4KEXXbSowZI9ke/kFzYhsOI5FBAHVS4JNbxSIsgJSY42m2qYXPik0kackyB6jCLGyLQZm18E7znyzqLSuhtRrWhoHHMSeQQc9L7J6GUzgSJ8ym6omFs4DgbFBzhOW3R30dboRaVA0JspUgE50VEXPtHJKBE+5ShNlQDhJwUsqbKgiAlUuTaOSWXqpOp3sZnignUpAEJkF49ySAaI0ZoH1ZSDfrwUntMCOX+UAmt6KWQxCapIJCehOYRzhAzbXSDuCnVuTaOEKVP7U8JQCK6MPTGV5J/ZQ6rQJQEBWqNQyoJKArZ56+5IISIqHqXjwhNlThyclAhUIECwTNdERwTwo5UBDVPEp61zPNQhEc06ckEC7okp0iOKk72iTpx/JAKFJoJKnT8OCOwZRm4mw+aADWFFIm3E6/goZijU2G0XJsoBgDRTpNuIBPgr5u32fOc0VcUe7bwZ+05XGngsLh2+xTYwDi7VTkuMYOzat4pv/lKBVoOb9ppb4gj4rbP+rYf7zPQJz+j1BBaxynJeLD+KiRdartbcnDVZNI927pp6afBZ7tjYtXDOy1G24OGhWtZeI+qZsjMktzKRw03UmtgRyQDqNi3RRKI+5UHygiRZIOThtkVwbljjMoAOZxSSddJUDBXTh3e10gwPKy5mkkQi05LoHPVAzm3M6ojnNEFovHv4qNR4PjJn5KLBJUCjik35rqbUAYRx0HnqUKnSMSBbT1/wghY+Wig5slEazREfRgwqA06YKL3cQWXjVJ5kcvmkwOA8VAsWAXGAOHwQg209USo314qICCBCfoiFmgUTqqIQllRjEXF1ENQKhqiV6WU2MyoAWU50QCARTT0i/NTrhsiPNRbbTkoINsiatHQ/FRDVOEEQFq3Zxu5RpMGKrDPUd/osIsB949VQt2dknFYqjQGj3gO6NHtP/pBW21qQ7402CADkb00B9PkpVhYilVeHPHAS5x0EcAqNvxtynTbTYwZi5kukyST+14cl7XarvB3FNuDomCWh1QjWDOVviSCT5c1jlZxcZJJPW6mGiPxt7SvX2Vt8AtDrDSVXy1NlVslJbGwbNxrHECk4uGWSeC6cfhGYmnlfccenJZfu5tuphqgIuyfabz/ADW1OwtN1FmJo3p1QHOHLN+dlnMXdZDvfutWwLwH3Y8Sxw0Mag/7hIVcLVv28OBGNwFWkR+sotD6Z4ktBI9QC1YRUEHRbZc6g4IpCi4IBQmCmQmpugoBp05SVAiBAjzU6dQAnqCPVReACoBhOgJ4+lyoOmhQc4hrRmJMADiSrC7cvFtF2D1/JdnZls8vxTXHSk11XzaPZ/qLVqZenl0Ri1XdvEj90fIt/FAfszENkd28DwJ+C3AO5qbaLTqGnxAWeS4wh+Be0Xa4HTQ6IJa6bi+i3d2FZN2N9F4m29pYPD1TSq04cACbH9prXR6Ob6pyMZIWgW4pmVC1aYcfst+ob5gfML0qm6uCLc/dgNy59AIaBmJPSBKumMjyZjZQNNahhd2cDWcG07uOgB5XOh5SiO3CoC4JHmfxTTGW5YHWUwYFoP8A2PQc6GVSTrqD8lB/Z83hW+CaYoOWSIF04p3N9BfyV4PZ88GW1b8NPxQXdn9caPB8vzTTFMhSJtHJWl+4mJHI+qBV3NxQNmg+v4JqYrmVOwL3K+7GJGlM+vHiuX/oeIH7p3uV0cHd2lSywus7MrAGabvRQODq/cdf/aU0XXsfwpdjsw/d0nuPUuLWAf1H0Wj7vsJrEu1GZx8TY/EqgdmNKvh3VqrgGNezIC4XLpBEDkLzPRX/AGA8NqiDILYnmf8AIWfasm7RcRnxlbn3jgfBkU2j0afVVJwV57UcD3eMeY+2S8dc1/jmHkqS4LSAuakGqbgmCBNatn7Isb3uBrYdxnu3GOjagJH9TXlY0Fo3ZLie7ZjXc202N/i/W/CQpRf9kYhtN4c8w1zMvnqPmsg2/u1WDgadJxGUZtPtSZi/KFp1asxrQHnXTySwW1A6QxwcORU1rGE1aJaSHAg8iIXNi3EQBx4rbts7Ew+JnvGBjuDgst3i3edh3QfbZNnKyor1B5JveyMVIMA0CdouqgUBJEcAkg4wjUK0SOYj11QuCamySg1zslwcUcRVI4NZ/M4Ej+lXIUV4G59QUdkmpxdUAPoF5j95qMnM5xMp+Xryxrwmxdf0cXMphQHNUetvPTJhrj6oQ3jBtJiea561w/q+iiDaeKqO9jab9o1e8tTBYx7tSGtDQ4gD6sm2Ztam9waCQXG1+JK5dntGJ2tVpvMsNd7yObWlxy+Fo8B1VnaXxwLZmEweIrMo06Tg57oEjzkmOAHxVk3mxTaWFLTrUHdif/jbGafElo8M6Fs+gyjU7ymA1wBE2tmEet1U9p7VZXqeyHVGtOQC/wCsY2STbQOOY9A48k0sr1uz+jTw+LoOuDVbAkah9gfWFd3jI+qCP9NtQ+TWuLT8FmNTbVWq5j6je7NMnKGiJkl0fADwV72htnNTNQx+swrnOjgZFI38SPJXUxWOz2kaeKfUu9jaRdBJIEua1oAnUzHquWnu9jBfPUMXIDuBIA16keq9fcd+TD4qobmabfOXO+C79q7Sc3BYh7ZY79W3MNYc4z4fZChipswWMM93WeQPA844dCvdruxDNmh2Yit3rQSRwIqT5eyPTquvdSqP0R73WzV4/kZ/5Lr29i6YwcZrvqgdYYGkx5O96AG6e0XOw5NU5nd44B2gIaG2A6SfoLzN5NuYijjzQYGlk02jXV7WE/1F1l5tbZVd7GPYajWOByAEgQDeB4yvQ2HsepWxtNlV2aoypnqkmT+qMmSOsD0CC6mm0m6G6m2ZtE3Tfo5undhCRB0KBu6Y8SAIInRC/QmzMNt0GqIcI4aeCduGcOKDkqYB1SLxf3LmwWNFJ5a4xBt05L13MdzTU9m0q8gjLVOh+8R+QQV3tHwpxTGvA9tgi3Ea/MrKajS0kEQRwPNbhQwjmyC5rmDjxESPivF2zu3hsWMw9h5FiOKupjJVGFcq3Z3iw4hkOHPx8JRcH2bYlxHePZTbxP5K6KhgsJUqvbTptL3uMADifw6rYNm7vNwdJlCQ6p9uqRpnPAdALLt2LsjDYBhFAZqhHtVnC/kuavj25hJhhcM7z11jmVKBb2upUcEa1QE1KhLKIngdSekCfRZfsveOpRloAyk352mPivS383l/SqxyWpMHd0hyaNXeJhVOFchtansHbPetJac0atOq9ynhKNa1QTTdZ3RY9sjaD6FQPadNRwPQrasCxlWjSxNMyyq3KR914JB85BWcxd1mW/m6LsDW9mTRfJpu+LT1E/BVVwX0PtPZwxuBfReJez7J45miW+o9nzKwHFUixxHKy6etZcRCSJllJQec0I7WQLFQqGDI8Qmp1DoUFs2Zva+nhDhSzMM4qA+AghQxeGquDXdy6CM0gazBHWIhcO6+ANbEUqeuZwb6lb3VwzHPjKMswLCwGg9AE8p7WX0wxlANMua8f8SPfyUnPpkx9kStixWAp5ohknmB9aIT9lUJg0weOiw1KyVuKDXtexwGUhw8jZWfYmOp942qMrahn2zE+0HNcfGCT6K3Vd28IRemL+C8x+6mFl00gOUR1UXZ9OalRptFRr6odnGUieBF/WYRdibLoUS97HDM5pYJ4AkEx1MR4Eqq9pGymYcYU0hl7wVC7xaWAX8yqgMdUAEVHdblWRL5a17EbNFWk6k5zQXPa/OIBGXMIH83uTjZzWYV2HzSXAgO+6C6m4/2H1WRM2xXGlV3qjN3hxI/eFXE1qmyMB3FCpSDg7O5rh0yhwv/ADD0U9oYB1bDGiHDOXtceQDW1AOOsvHosrG82J++jM3sxA4hMq60/B4U0cLTouOYio97o45suX4FefvBs2rWpUhTAlrqj3jlnFJoHUxTnzVHZvjiOhj3ItLffEDgOamG9Y0p+IDWYamSQWMYw8gS50+6F4uyWVmbTGILSKb6tV5N9HZ3Nkfyqst39qm7mNK7qHaM4a0x6q5UWOni8Tf7UxOiNg9qYqAXRHGdbLwqPaUONK/klT39ol4c6mYAiIEfHVTKuxaKO8D82UiOZ5Su/H7fpUhJMmLBVdm/eDJk0o8ijje3Z74zNA63TtOnsU96qZEZTm0A5n8Ezd4DTfmblJAgki0mCWtHqJXh4NjKzyaJBaTrym8eK9JuzTTqNkgyePDwHEkqL04HY7FNAIb9t2h1kyTJ8ASrJs+gWsl4AJ4LmxWOY0VKlTKxlMWJ1e86BvSbEqhbU33qPED1ViNNwtYAe2QL8D6I3esJEOHgsS/67UOryrLuzvOwPaKjoiwJ6/NOyYvraBqVmsc72SQCPOfyWa9oG0apxD6dm0mPeym1umVji0E9TBK0LC7QY4gtdxseuoXj7x7ouxZe+kBnALyJ+14dVYVkxTgI+JwzmOLXCCOaAtMnate7KcbmwOIpOP8ApuDx0DxI/qY71WRhaL2dU3Mw1Z0Ed89jR/DSzEn+Z8eRUo0nYVT9Y8c2h3oY+axftAwLaWKcGmc2ZxHI53tA9GtWybuM9t7+AAb63PwCxHe3GCpiqj5s5xPkXFa8f1L8vBe0ZY4yT5R+RSQXFJQcbROqn3YB58lA8ERjvNBfuyPCzi+8ItTa5/oDHvIWvtGUAdFQeyDBZaFaseOVnq4T8Fd6puSr+T1DxcuNwrC7P+1zk6DhHmqnvLvYzC1+5eDmyh/gH3HuhW98uPRY72qPnalZv3RSYP8A6qZ+axO1apszHtq0GVv2Xg5Z6HLPqCiVSSbDguLd+jkwWFaRP6sHwzue/wCDgvUBl0REJZ2RnXbEb4RvKnUd/M8Af2FZvlWi9stT/wB1QbwFAernPPzCzyo6SrEDSCRTtcqGTwkmcLIEKnBGDbRxlcaLQmY80BWiUWkQCLKLnzwi6VRpmDqgkpApmKQQSaERrFFgXbhRceKDSOz1hp4KCyDUrGo1x4ta0UxHTNn9DzVnwWBpZn4qu72KYkk6DoB8echFq4Tu6GEpxdlINPiAyffK87fV8YKjSH71+d38LAahnpZoWc7Vm2+u334msXRkZEMZoGN1bI+8QZPKVWCuzGvDiHAkkiXHqbkBcjgqiBCQSSQXTcXbRNRmHqGWuMNnWTAAHmtPwmahWDHTY6/eaf8AMrBcDXdTe17SQ5rg4EcCDIX0BiKwq0sLWOtSkHH/AJNY75lKqj9r+x2MeKrBGYZj4zDvWWlZgt02jgGYgGnXLnDQEyco/D8F5OB3H2fTdmdmqx+yZA95Nk0xQ90N1KuOqACWUW3qVCLAcm83arVMQKdMNp0mhtOmAxjR0+JJkyiYjHtazIwNYwaNbb1QcE5tNxxGKPd06YzAGxJ4W1J6LPyrp3k2h+g7PdP+rUBA8XanyBAnnCwPFVcxJVj353ufjaxI9mmLMbyAnXqZk+XIKqE21XT1jKL0lHMkoBB9oTNKWGgn2jA+vko5kF02NvvVwtE0GtBacrjeDIvHhf3LvHaBiInJbx/JZ/nJJMiZm66G1rzmvynkl7+SdLx/6kPFsl/FVXeDbH6TjKmJIjO4GOQaGsb/AEtC4MTXDzMR9fkuaUnS1qh7RaAyta05Gta0SPuNDfkuqh2j0ORk9FkUCNVKmBI8Uw1b+0fa1PFYkVKbpHdgeAb7IHnlLvBwVRB1Sc+ZQ3ORCc5IvQ0kEzUUSUyJTbxKCLWEo9NgHG6T3SU0oOnubTyjzUXPMoLqsCNZv4J+/BknWUBQFNo1QmVAYE/mpvJQGpruweq4KaOx8FB9GY9oNGg8GRAAPRzRB9wXg720c+EoP4McabvBwLPiG+oS3A2qMXs80pBqURkjoL0z7svkultVrqVWk8exUaf+L+B9Y8wFL1VYRXYWktOoMHysguXrbwYN1Oo7MLk+vVePqqiVWmQogpOeSdU0oCtdzW9OORmGonWjQY13Rwa0Ef0rMOzndg4uv3rxFCicz3HRxF2sHO4k9PFaVhaBqVY1L3XP+0XcfRZtV4m39uVKRJA9mQ0cLwT77+i8CvvUXHI52W/tFt5jgCvW7ZMazOyjwpMLoH332aPICfCeayd1UxqrxXkv3/e/dVQ+m1uVrSGhwzHMYl5vGbgJ0niqzvDvPXxbpe4xwE+88yvCcVJ5A0KSYlumcUN315qbBJUFUQJTpnJ0AEkkkCSSSQJJJJAkk6ZA8pAJk7XRoglltfyUQnc8nVMEBZ5J5H4KMJnthUEY6PK/ipB5Mk6lCan48wgE4ymRqjOMf5+iE2HfDgSAfFQQaDNtV2NdPkhl8m0IxaA3UGeSAzXezHM/XxUA5CD+CZrroLJudvK/BYhtVt2n2Xt+806jxsCCtVO0KdU97SINOp7XgTqD5rBg5exsfb1SiC0kmm43E6EcQpZqxrGO2Xh8TTNN4AI0dxHj+Ko+0uz7EMJNOHt4fQsvTfvPRqw9ru7fAHSwi67Ke9xp/ttd1a4LPbWfSlU9y8c45RRKtWweyx8h+MqCmwatGp6L2MLvyXENky4wBIuTbmi47eOm1jnOfL+DOJ8uSanF7uLxNKjSbQoNDKTbAD9pSZjaeCw78VXs4iGM4nk0eJ1PAKj1t7qVNrajmE1TLspIho/Y8yL+YVK3k3mrYypmqOsNG8AOgWpPtKDvDtd+JrPqvMlzify8ALBeW59ojUyoPPvumVQp4piLpiohBOnF5nQqI8U5mPG/p9FQugSdQmElRBJJJQJJJJA4hScVBOgkpU72jz+Kg5yQeVROsyHGNAUOEsx5plAk4CZO1UTJtCk18iD5IQRGjjPFBET5IlZhafIH696cVACRGhKi55OpmNEEmvkZSbXjxQch+aOGWP8ADPqQSo4cXP8AL6/4QBBRgeSG5kaotF+WbcCPBQTcQY4WumcAIvwuhhS/CUDt+CcOkeCjEoTjwQdVN5tBiyI/EHMYuJt4cFy0nHUa6KVPW9kHSzElpBbIIMggwQRoQV14zb9ar9qJ5gR04W05LySU+nognUqE6klQaid3aesfNDnVAbMPaPSB0v8AhPqguqSmaJB5JosgWZJ54wnaRBlDlBNz7Dpb1k/NMH81EpZVQTLYfXVJSrOm40PDrx+KSDlabKThEKLNCi1dfRQRc2ExC7Kw/Vt8PmUOh8vmqBMpE36T9edkM2MdYRsQLNUXtEi3Af2hQMymSQOagp0ftevwUFROi0Exw4p8gUaP4pP1QMXKIUncfH8Ux0QPz6KdFhJt4+iEunA/a9f7XIBBpcT6lTNKw8J+vchT7J8kVht5fMIJimYBBuQbeCUDKD1+I/JQwx9r/g/+x6I77L/4m/8A6QKpUMTbSJQ2vgERrx5cVD8lI6eY+aBDgEVrfZB5uj0APz9yC7j5I2F+f4oIgi6euwEi0SmOvmj4zUeHzKg52OyxH1KYniU3EJwgZSLtB1/wkfr3JncEBmPgQbwbdZ19wAUqrZBI6E+HFRqfZb5oU3PggZPMHRRCarxVC4KdJnGPy+pQhxXoVhBIFhLfkoOWtSAAi83jlylDb1U6Wvk74FSxY/WH64BUQLpgaAafFJCKZ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4"/>
            <a:ext cx="6324600" cy="281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3516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68" y="6248400"/>
            <a:ext cx="5981700" cy="848436"/>
          </a:xfrm>
        </p:spPr>
        <p:txBody>
          <a:bodyPr>
            <a:normAutofit/>
          </a:bodyPr>
          <a:lstStyle/>
          <a:p>
            <a:r>
              <a:rPr lang="en-US" sz="2400" i="1" dirty="0">
                <a:solidFill>
                  <a:schemeClr val="bg1"/>
                </a:solidFill>
                <a:latin typeface="AGaramond"/>
              </a:rPr>
              <a:t>Julianne </a:t>
            </a:r>
            <a:r>
              <a:rPr lang="en-US" sz="2400" i="1" dirty="0" err="1">
                <a:solidFill>
                  <a:schemeClr val="bg1"/>
                </a:solidFill>
                <a:latin typeface="AGaramond"/>
              </a:rPr>
              <a:t>Stanz</a:t>
            </a:r>
            <a:endParaRPr lang="en-US" sz="2400" i="1" dirty="0">
              <a:solidFill>
                <a:schemeClr val="bg1"/>
              </a:solidFill>
              <a:latin typeface="AGaramond"/>
            </a:endParaRPr>
          </a:p>
        </p:txBody>
      </p:sp>
      <p:pic>
        <p:nvPicPr>
          <p:cNvPr id="7170" name="Picture 2"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0"/>
            <a:ext cx="917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79" y="323169"/>
            <a:ext cx="9174480" cy="646331"/>
          </a:xfrm>
          <a:prstGeom prst="rect">
            <a:avLst/>
          </a:prstGeom>
          <a:noFill/>
        </p:spPr>
        <p:txBody>
          <a:bodyPr wrap="square" rtlCol="0">
            <a:spAutoFit/>
          </a:bodyPr>
          <a:lstStyle/>
          <a:p>
            <a:pPr algn="ctr"/>
            <a:r>
              <a:rPr lang="en-US" sz="3600" dirty="0">
                <a:solidFill>
                  <a:schemeClr val="bg1"/>
                </a:solidFill>
                <a:latin typeface="Palatino Linotype" panose="02040502050505030304" pitchFamily="18" charset="0"/>
              </a:rPr>
              <a:t>Key 1-Keep Christ at the Heart of Your Life</a:t>
            </a:r>
          </a:p>
        </p:txBody>
      </p:sp>
    </p:spTree>
    <p:extLst>
      <p:ext uri="{BB962C8B-B14F-4D97-AF65-F5344CB8AC3E}">
        <p14:creationId xmlns:p14="http://schemas.microsoft.com/office/powerpoint/2010/main" val="2299273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ineartamerica.com/images/artworkgallerylogos/equine-fantasy-joseph-doyle-13156265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3"/>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jesus on the boat">
            <a:extLst>
              <a:ext uri="{FF2B5EF4-FFF2-40B4-BE49-F238E27FC236}">
                <a16:creationId xmlns:a16="http://schemas.microsoft.com/office/drawing/2014/main" id="{FC1A3728-2F78-44B2-90CC-C94275EA6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2310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82869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C66BA8-19AE-429B-9DCE-0E1E63D13E45}"/>
              </a:ext>
            </a:extLst>
          </p:cNvPr>
          <p:cNvSpPr>
            <a:spLocks noGrp="1"/>
          </p:cNvSpPr>
          <p:nvPr>
            <p:ph type="sldNum" sz="quarter" idx="12"/>
          </p:nvPr>
        </p:nvSpPr>
        <p:spPr>
          <a:xfrm>
            <a:off x="8234680" y="5590510"/>
            <a:ext cx="582966" cy="205740"/>
          </a:xfrm>
        </p:spPr>
        <p:txBody>
          <a:bodyPr/>
          <a:lstStyle/>
          <a:p>
            <a:fld id="{401CF334-2D5C-4859-84A6-CA7E6E43FAEB}" type="slidenum">
              <a:rPr lang="en-US" smtClean="0"/>
              <a:t>16</a:t>
            </a:fld>
            <a:endParaRPr lang="en-US" dirty="0"/>
          </a:p>
        </p:txBody>
      </p:sp>
      <p:sp>
        <p:nvSpPr>
          <p:cNvPr id="4" name="Title 3">
            <a:extLst>
              <a:ext uri="{FF2B5EF4-FFF2-40B4-BE49-F238E27FC236}">
                <a16:creationId xmlns:a16="http://schemas.microsoft.com/office/drawing/2014/main" id="{7E1FEDC5-5A98-45B1-89E2-3DCC965A6C93}"/>
              </a:ext>
            </a:extLst>
          </p:cNvPr>
          <p:cNvSpPr>
            <a:spLocks noGrp="1"/>
          </p:cNvSpPr>
          <p:nvPr>
            <p:ph type="title"/>
          </p:nvPr>
        </p:nvSpPr>
        <p:spPr/>
        <p:txBody>
          <a:bodyPr>
            <a:normAutofit fontScale="90000"/>
          </a:bodyPr>
          <a:lstStyle/>
          <a:p>
            <a:r>
              <a:rPr lang="en-US" dirty="0"/>
              <a:t>We follow jesus as His disciples by Sharing Our Story of faith</a:t>
            </a:r>
          </a:p>
        </p:txBody>
      </p:sp>
      <p:pic>
        <p:nvPicPr>
          <p:cNvPr id="5" name="Picture 2" descr="Image result for jesus on the boat peter">
            <a:extLst>
              <a:ext uri="{FF2B5EF4-FFF2-40B4-BE49-F238E27FC236}">
                <a16:creationId xmlns:a16="http://schemas.microsoft.com/office/drawing/2014/main" id="{63BB005B-DB09-467C-94B0-BE6AB15E6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296400" cy="702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80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
            <a:ext cx="8991600" cy="6705599"/>
          </a:xfrm>
        </p:spPr>
        <p:txBody>
          <a:bodyPr>
            <a:noAutofit/>
          </a:bodyPr>
          <a:lstStyle/>
          <a:p>
            <a:pPr marL="0" indent="0">
              <a:buNone/>
              <a:defRPr/>
            </a:pPr>
            <a:r>
              <a:rPr lang="en-US" sz="2400" b="1" dirty="0">
                <a:effectLst/>
              </a:rPr>
              <a:t>The Paradox of Our Time in History is that</a:t>
            </a:r>
          </a:p>
          <a:p>
            <a:pPr marL="0" indent="0">
              <a:buNone/>
              <a:defRPr/>
            </a:pPr>
            <a:r>
              <a:rPr lang="en-US" sz="2000" dirty="0">
                <a:effectLst/>
              </a:rPr>
              <a:t>we spend more, but have less;</a:t>
            </a:r>
            <a:br>
              <a:rPr lang="en-US" sz="2000" dirty="0">
                <a:effectLst/>
              </a:rPr>
            </a:br>
            <a:r>
              <a:rPr lang="en-US" sz="2000" dirty="0">
                <a:effectLst/>
              </a:rPr>
              <a:t>we buy more, but enjoy it less.</a:t>
            </a:r>
            <a:br>
              <a:rPr lang="en-US" sz="2000" dirty="0">
                <a:effectLst/>
              </a:rPr>
            </a:br>
            <a:r>
              <a:rPr lang="en-US" sz="2000" dirty="0">
                <a:effectLst/>
              </a:rPr>
              <a:t>We have bigger houses and smaller families;</a:t>
            </a:r>
            <a:br>
              <a:rPr lang="en-US" sz="2000" dirty="0">
                <a:effectLst/>
              </a:rPr>
            </a:br>
            <a:r>
              <a:rPr lang="en-US" sz="2000" dirty="0">
                <a:effectLst/>
              </a:rPr>
              <a:t>more conveniences, but less time;</a:t>
            </a:r>
            <a:br>
              <a:rPr lang="en-US" sz="2000" dirty="0">
                <a:effectLst/>
              </a:rPr>
            </a:br>
            <a:r>
              <a:rPr lang="en-US" sz="2000" dirty="0">
                <a:effectLst/>
              </a:rPr>
              <a:t>more medicine, but less wellness.</a:t>
            </a:r>
            <a:br>
              <a:rPr lang="en-US" sz="2000" dirty="0">
                <a:effectLst/>
              </a:rPr>
            </a:br>
            <a:r>
              <a:rPr lang="en-US" sz="2000" dirty="0">
                <a:effectLst/>
              </a:rPr>
              <a:t>We read too little, watch TV too much, and pray too seldom.</a:t>
            </a:r>
            <a:br>
              <a:rPr lang="en-US" sz="2000" dirty="0">
                <a:effectLst/>
              </a:rPr>
            </a:br>
            <a:r>
              <a:rPr lang="en-US" sz="2000" dirty="0">
                <a:effectLst/>
              </a:rPr>
              <a:t>We have multiplied our possessions, but reduced our values.</a:t>
            </a:r>
            <a:br>
              <a:rPr lang="en-US" sz="2000" dirty="0">
                <a:effectLst/>
              </a:rPr>
            </a:br>
            <a:endParaRPr lang="en-US" sz="2000" dirty="0">
              <a:effectLst/>
            </a:endParaRPr>
          </a:p>
          <a:p>
            <a:pPr marL="0" indent="0">
              <a:buNone/>
              <a:defRPr/>
            </a:pPr>
            <a:r>
              <a:rPr lang="en-US" sz="2000" dirty="0">
                <a:effectLst/>
              </a:rPr>
              <a:t>These are the times of tall men, and short character;</a:t>
            </a:r>
            <a:br>
              <a:rPr lang="en-US" sz="2000" dirty="0">
                <a:effectLst/>
              </a:rPr>
            </a:br>
            <a:r>
              <a:rPr lang="en-US" sz="2000" dirty="0">
                <a:effectLst/>
              </a:rPr>
              <a:t>steep profits, and shallow relationships.</a:t>
            </a:r>
            <a:br>
              <a:rPr lang="en-US" sz="2000" dirty="0">
                <a:effectLst/>
              </a:rPr>
            </a:br>
            <a:r>
              <a:rPr lang="en-US" sz="2000" dirty="0">
                <a:effectLst/>
              </a:rPr>
              <a:t>These are the days of two incomes, but more divorce;</a:t>
            </a:r>
            <a:br>
              <a:rPr lang="en-US" sz="2000" dirty="0">
                <a:effectLst/>
              </a:rPr>
            </a:br>
            <a:r>
              <a:rPr lang="en-US" sz="2000" dirty="0">
                <a:effectLst/>
              </a:rPr>
              <a:t>of fancier houses, but broken homes.</a:t>
            </a:r>
            <a:br>
              <a:rPr lang="en-US" sz="2000" dirty="0">
                <a:effectLst/>
              </a:rPr>
            </a:br>
            <a:endParaRPr lang="en-US" sz="2000" dirty="0">
              <a:effectLst/>
            </a:endParaRPr>
          </a:p>
          <a:p>
            <a:pPr marL="0" indent="0">
              <a:buNone/>
              <a:defRPr/>
            </a:pPr>
            <a:r>
              <a:rPr lang="en-US" sz="2000" dirty="0">
                <a:effectLst/>
              </a:rPr>
              <a:t>We've learned how to make a living, but not a life;</a:t>
            </a:r>
            <a:br>
              <a:rPr lang="en-US" sz="2000" dirty="0">
                <a:effectLst/>
              </a:rPr>
            </a:br>
            <a:r>
              <a:rPr lang="en-US" sz="2000" dirty="0">
                <a:effectLst/>
              </a:rPr>
              <a:t>we've added years to life, not life to years;</a:t>
            </a:r>
            <a:br>
              <a:rPr lang="en-US" sz="2000" dirty="0">
                <a:effectLst/>
              </a:rPr>
            </a:br>
            <a:r>
              <a:rPr lang="en-US" sz="2000" dirty="0">
                <a:effectLst/>
              </a:rPr>
              <a:t>we've cleaned up the air, but polluted the soul.</a:t>
            </a:r>
          </a:p>
          <a:p>
            <a:pPr marL="0" indent="0">
              <a:buNone/>
              <a:defRPr/>
            </a:pPr>
            <a:r>
              <a:rPr lang="en-US" sz="2000" i="1" dirty="0"/>
              <a:t> </a:t>
            </a:r>
            <a:r>
              <a:rPr lang="en-US" sz="1800" i="1" dirty="0"/>
              <a:t>Anonymous</a:t>
            </a:r>
          </a:p>
          <a:p>
            <a:pPr marL="0" indent="0">
              <a:buNone/>
              <a:defRPr/>
            </a:pPr>
            <a:endParaRPr lang="en-US" sz="2000" i="1" dirty="0"/>
          </a:p>
          <a:p>
            <a:pPr marL="0" indent="0">
              <a:buNone/>
              <a:defRPr/>
            </a:pPr>
            <a:r>
              <a:rPr lang="en-US" sz="2000" b="1" i="1" dirty="0"/>
              <a:t>Where do you see this in your ministry? In your own life? </a:t>
            </a:r>
            <a:endParaRPr lang="en-US" sz="2000" b="1" dirty="0"/>
          </a:p>
          <a:p>
            <a:pPr marL="0" indent="0">
              <a:buNone/>
              <a:defRPr/>
            </a:pPr>
            <a:r>
              <a:rPr lang="en-US" sz="2000" i="1" dirty="0">
                <a:effectLst/>
              </a:rPr>
              <a:t>                </a:t>
            </a:r>
          </a:p>
        </p:txBody>
      </p:sp>
    </p:spTree>
    <p:extLst>
      <p:ext uri="{BB962C8B-B14F-4D97-AF65-F5344CB8AC3E}">
        <p14:creationId xmlns:p14="http://schemas.microsoft.com/office/powerpoint/2010/main" val="670737873"/>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8305802" y="-457200"/>
            <a:ext cx="688975" cy="244475"/>
          </a:xfrm>
        </p:spPr>
        <p:txBody>
          <a:bodyPr>
            <a:normAutofit fontScale="90000"/>
          </a:bodyPr>
          <a:lstStyle/>
          <a:p>
            <a:pPr algn="ctr"/>
            <a:endParaRPr lang="en-US" altLang="en-US" sz="3200" dirty="0"/>
          </a:p>
        </p:txBody>
      </p:sp>
      <p:sp>
        <p:nvSpPr>
          <p:cNvPr id="13315" name="Rectangle 3"/>
          <p:cNvSpPr>
            <a:spLocks noGrp="1" noRot="1" noChangeArrowheads="1"/>
          </p:cNvSpPr>
          <p:nvPr>
            <p:ph type="body" sz="half" idx="1"/>
          </p:nvPr>
        </p:nvSpPr>
        <p:spPr>
          <a:xfrm>
            <a:off x="14335" y="4419600"/>
            <a:ext cx="9220200" cy="4191000"/>
          </a:xfrm>
        </p:spPr>
        <p:txBody>
          <a:bodyPr>
            <a:normAutofit/>
          </a:bodyPr>
          <a:lstStyle/>
          <a:p>
            <a:pPr marL="0" indent="0">
              <a:buNone/>
            </a:pPr>
            <a:endParaRPr lang="en-US" altLang="en-US" sz="2800" dirty="0"/>
          </a:p>
          <a:p>
            <a:pPr marL="0" indent="0" algn="ctr">
              <a:buNone/>
            </a:pPr>
            <a:r>
              <a:rPr lang="en-US" sz="2800" dirty="0"/>
              <a:t>She wrapped him in cloths and placed him in a manger, because there was no guest room available for them. </a:t>
            </a:r>
          </a:p>
          <a:p>
            <a:pPr marL="0" indent="0" algn="ctr">
              <a:buNone/>
            </a:pPr>
            <a:r>
              <a:rPr lang="en-US" altLang="en-US" sz="2800" dirty="0"/>
              <a:t>Luke 2:1-7</a:t>
            </a:r>
          </a:p>
        </p:txBody>
      </p:sp>
      <p:pic>
        <p:nvPicPr>
          <p:cNvPr id="2050" name="Picture 2" descr="Image result for room at the in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2" y="228600"/>
            <a:ext cx="5956181" cy="446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806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1000"/>
                                        <p:tgtEl>
                                          <p:spTgt spid="13315">
                                            <p:txEl>
                                              <p:pRg st="1" end="1"/>
                                            </p:txEl>
                                          </p:spTgt>
                                        </p:tgtEl>
                                      </p:cBhvr>
                                    </p:animEffect>
                                    <p:anim calcmode="lin" valueType="num">
                                      <p:cBhvr>
                                        <p:cTn id="8"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2" end="2"/>
                                            </p:txEl>
                                          </p:spTgt>
                                        </p:tgtEl>
                                        <p:attrNameLst>
                                          <p:attrName>style.visibility</p:attrName>
                                        </p:attrNameLst>
                                      </p:cBhvr>
                                      <p:to>
                                        <p:strVal val="visible"/>
                                      </p:to>
                                    </p:set>
                                    <p:animEffect transition="in" filter="fade">
                                      <p:cBhvr>
                                        <p:cTn id="14" dur="1000"/>
                                        <p:tgtEl>
                                          <p:spTgt spid="13315">
                                            <p:txEl>
                                              <p:pRg st="2" end="2"/>
                                            </p:txEl>
                                          </p:spTgt>
                                        </p:tgtEl>
                                      </p:cBhvr>
                                    </p:animEffect>
                                    <p:anim calcmode="lin" valueType="num">
                                      <p:cBhvr>
                                        <p:cTn id="15"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Image result for jesus at the door without han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
            <a:ext cx="6934200" cy="662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088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2400"/>
            <a:ext cx="8229600" cy="6629400"/>
          </a:xfrm>
        </p:spPr>
        <p:txBody>
          <a:bodyPr>
            <a:normAutofit/>
          </a:bodyPr>
          <a:lstStyle/>
          <a:p>
            <a:pPr marL="0" indent="0" algn="ctr">
              <a:buNone/>
            </a:pPr>
            <a:r>
              <a:rPr lang="en-US" sz="3200" dirty="0"/>
              <a:t> </a:t>
            </a:r>
          </a:p>
          <a:p>
            <a:pPr marL="0" indent="0" algn="ctr">
              <a:buNone/>
            </a:pPr>
            <a:r>
              <a:rPr lang="en-US" sz="3200" dirty="0"/>
              <a:t>Blessed are those who believe in the Church whom  they serve,</a:t>
            </a:r>
          </a:p>
          <a:p>
            <a:pPr marL="0" indent="0" algn="ctr">
              <a:buNone/>
            </a:pPr>
            <a:r>
              <a:rPr lang="en-US" sz="3200" dirty="0"/>
              <a:t>for their work will have dedication.</a:t>
            </a:r>
          </a:p>
          <a:p>
            <a:pPr marL="0" indent="0" algn="ctr">
              <a:buNone/>
            </a:pPr>
            <a:endParaRPr lang="en-US" sz="3200" dirty="0"/>
          </a:p>
          <a:p>
            <a:pPr marL="0" indent="0" algn="ctr">
              <a:buNone/>
            </a:pPr>
            <a:r>
              <a:rPr lang="en-US" sz="3200" dirty="0"/>
              <a:t>Blessed are those who guide rather than dictate,</a:t>
            </a:r>
          </a:p>
          <a:p>
            <a:pPr marL="0" indent="0" algn="ctr">
              <a:buNone/>
            </a:pPr>
            <a:r>
              <a:rPr lang="en-US" sz="3200" dirty="0"/>
              <a:t>for they shall have cooperation.</a:t>
            </a:r>
          </a:p>
          <a:p>
            <a:pPr marL="0" indent="0" algn="ctr">
              <a:buNone/>
            </a:pPr>
            <a:endParaRPr lang="en-US" sz="3200" dirty="0"/>
          </a:p>
          <a:p>
            <a:pPr marL="0" indent="0" algn="ctr">
              <a:buNone/>
            </a:pPr>
            <a:r>
              <a:rPr lang="en-US" sz="3200" dirty="0"/>
              <a:t>Blessed are those who respect the opinions of others,</a:t>
            </a:r>
          </a:p>
          <a:p>
            <a:pPr marL="0" indent="0" algn="ctr">
              <a:buNone/>
            </a:pPr>
            <a:r>
              <a:rPr lang="en-US" sz="3200" dirty="0"/>
              <a:t>for they shall be admired.</a:t>
            </a:r>
          </a:p>
          <a:p>
            <a:pPr marL="0" indent="0" algn="ctr">
              <a:buNone/>
            </a:pPr>
            <a:endParaRPr lang="en-US" sz="2400" dirty="0"/>
          </a:p>
        </p:txBody>
      </p:sp>
      <p:sp>
        <p:nvSpPr>
          <p:cNvPr id="2" name="Slide Number Placeholder 1"/>
          <p:cNvSpPr>
            <a:spLocks noGrp="1"/>
          </p:cNvSpPr>
          <p:nvPr>
            <p:ph type="sldNum" sz="quarter" idx="12"/>
          </p:nvPr>
        </p:nvSpPr>
        <p:spPr/>
        <p:txBody>
          <a:bodyPr/>
          <a:lstStyle/>
          <a:p>
            <a:fld id="{9EFE4995-14CB-4F8D-BC8D-1A3714AE7C5E}" type="slidenum">
              <a:rPr lang="en-US" smtClean="0"/>
              <a:t>2</a:t>
            </a:fld>
            <a:endParaRPr lang="en-US"/>
          </a:p>
        </p:txBody>
      </p:sp>
    </p:spTree>
    <p:extLst>
      <p:ext uri="{BB962C8B-B14F-4D97-AF65-F5344CB8AC3E}">
        <p14:creationId xmlns:p14="http://schemas.microsoft.com/office/powerpoint/2010/main" val="3718720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848604"/>
            <a:ext cx="7696200" cy="1323439"/>
          </a:xfrm>
          <a:prstGeom prst="rect">
            <a:avLst/>
          </a:prstGeom>
        </p:spPr>
        <p:txBody>
          <a:bodyPr wrap="square">
            <a:spAutoFit/>
          </a:bodyPr>
          <a:lstStyle/>
          <a:p>
            <a:r>
              <a:rPr lang="en-US" sz="4000" dirty="0"/>
              <a:t/>
            </a:r>
            <a:br>
              <a:rPr lang="en-US" sz="4000" dirty="0"/>
            </a:br>
            <a:endParaRPr lang="en-US" sz="4000" dirty="0"/>
          </a:p>
        </p:txBody>
      </p:sp>
      <p:pic>
        <p:nvPicPr>
          <p:cNvPr id="5122" name="Picture 2" descr="Image result for jesus on the boat p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228602"/>
            <a:ext cx="4419600" cy="6001643"/>
          </a:xfrm>
          <a:prstGeom prst="rect">
            <a:avLst/>
          </a:prstGeom>
          <a:noFill/>
        </p:spPr>
        <p:txBody>
          <a:bodyPr wrap="square" rtlCol="0">
            <a:spAutoFit/>
          </a:bodyPr>
          <a:lstStyle/>
          <a:p>
            <a:pPr algn="ctr"/>
            <a:r>
              <a:rPr lang="en-US" sz="2800" dirty="0"/>
              <a:t>The question posted by a newspaper “What is wrong with the world?” was answered by Catholic author and writer G.K Chesterton as follows: </a:t>
            </a:r>
          </a:p>
          <a:p>
            <a:pPr algn="ctr"/>
            <a:endParaRPr lang="en-US" sz="2800" dirty="0"/>
          </a:p>
          <a:p>
            <a:pPr algn="ctr"/>
            <a:endParaRPr lang="en-US" sz="2800" dirty="0"/>
          </a:p>
          <a:p>
            <a:pPr algn="ctr"/>
            <a:r>
              <a:rPr lang="en-US" sz="3200" b="1" dirty="0">
                <a:solidFill>
                  <a:schemeClr val="bg1"/>
                </a:solidFill>
              </a:rPr>
              <a:t> </a:t>
            </a:r>
          </a:p>
          <a:p>
            <a:pPr algn="ctr"/>
            <a:r>
              <a:rPr lang="en-US" sz="3200" b="1" dirty="0">
                <a:solidFill>
                  <a:schemeClr val="bg1"/>
                </a:solidFill>
              </a:rPr>
              <a:t>“Dear Sirs:</a:t>
            </a:r>
          </a:p>
          <a:p>
            <a:pPr algn="ctr"/>
            <a:r>
              <a:rPr lang="en-US" sz="3200" b="1" dirty="0">
                <a:solidFill>
                  <a:schemeClr val="bg1"/>
                </a:solidFill>
              </a:rPr>
              <a:t>I am.</a:t>
            </a:r>
          </a:p>
          <a:p>
            <a:pPr algn="ctr"/>
            <a:r>
              <a:rPr lang="en-US" sz="3200" b="1" dirty="0">
                <a:solidFill>
                  <a:schemeClr val="bg1"/>
                </a:solidFill>
              </a:rPr>
              <a:t>Sincerely Yours,</a:t>
            </a:r>
          </a:p>
          <a:p>
            <a:pPr algn="ctr"/>
            <a:r>
              <a:rPr lang="en-US" sz="3200" b="1" dirty="0">
                <a:solidFill>
                  <a:schemeClr val="bg1"/>
                </a:solidFill>
              </a:rPr>
              <a:t>G. K. Chesterton.”</a:t>
            </a:r>
          </a:p>
        </p:txBody>
      </p:sp>
    </p:spTree>
    <p:extLst>
      <p:ext uri="{BB962C8B-B14F-4D97-AF65-F5344CB8AC3E}">
        <p14:creationId xmlns:p14="http://schemas.microsoft.com/office/powerpoint/2010/main" val="3691087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6D6A-6967-4462-8B4A-3305C06EA4CC}"/>
              </a:ext>
            </a:extLst>
          </p:cNvPr>
          <p:cNvSpPr>
            <a:spLocks noGrp="1"/>
          </p:cNvSpPr>
          <p:nvPr>
            <p:ph type="title"/>
          </p:nvPr>
        </p:nvSpPr>
        <p:spPr>
          <a:xfrm>
            <a:off x="480060" y="2392680"/>
            <a:ext cx="8183880" cy="1051560"/>
          </a:xfrm>
        </p:spPr>
        <p:txBody>
          <a:bodyPr>
            <a:normAutofit/>
          </a:bodyPr>
          <a:lstStyle/>
          <a:p>
            <a:pPr algn="ctr"/>
            <a:r>
              <a:rPr lang="en-US" sz="4400" dirty="0">
                <a:solidFill>
                  <a:schemeClr val="tx1"/>
                </a:solidFill>
              </a:rPr>
              <a:t>Disciples, not Admirers </a:t>
            </a:r>
          </a:p>
        </p:txBody>
      </p:sp>
    </p:spTree>
    <p:extLst>
      <p:ext uri="{BB962C8B-B14F-4D97-AF65-F5344CB8AC3E}">
        <p14:creationId xmlns:p14="http://schemas.microsoft.com/office/powerpoint/2010/main" val="3080606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austind90.files.wordpress.com/2013/10/follow-jes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4293031"/>
            <a:ext cx="8961684" cy="707886"/>
          </a:xfrm>
          <a:prstGeom prst="rect">
            <a:avLst/>
          </a:prstGeom>
          <a:noFill/>
        </p:spPr>
        <p:txBody>
          <a:bodyPr wrap="none" rtlCol="0">
            <a:spAutoFit/>
          </a:bodyPr>
          <a:lstStyle/>
          <a:p>
            <a:r>
              <a:rPr lang="en-US" sz="4000" dirty="0">
                <a:latin typeface="Palatino Linotype" panose="02040502050505030304" pitchFamily="18" charset="0"/>
              </a:rPr>
              <a:t>Follow Jesus: The Way of Discipleship </a:t>
            </a:r>
          </a:p>
        </p:txBody>
      </p:sp>
    </p:spTree>
    <p:extLst>
      <p:ext uri="{BB962C8B-B14F-4D97-AF65-F5344CB8AC3E}">
        <p14:creationId xmlns:p14="http://schemas.microsoft.com/office/powerpoint/2010/main" val="1539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38248"/>
            <a:ext cx="8610600" cy="4600574"/>
          </a:xfrm>
        </p:spPr>
        <p:txBody>
          <a:bodyPr>
            <a:normAutofit/>
          </a:bodyPr>
          <a:lstStyle/>
          <a:p>
            <a:pPr marL="0" indent="0">
              <a:buNone/>
            </a:pPr>
            <a:r>
              <a:rPr lang="en-US" sz="3600" dirty="0">
                <a:latin typeface="Palatino Linotype" panose="02040502050505030304" pitchFamily="18" charset="0"/>
              </a:rPr>
              <a:t>1. We are Disciples of a Person. </a:t>
            </a:r>
          </a:p>
          <a:p>
            <a:pPr marL="0" indent="0">
              <a:buNone/>
            </a:pPr>
            <a:r>
              <a:rPr lang="en-US" sz="3600" dirty="0">
                <a:latin typeface="Palatino Linotype" panose="02040502050505030304" pitchFamily="18" charset="0"/>
              </a:rPr>
              <a:t>2. We are not teaching a “subject” but introducing people to a Mystery. </a:t>
            </a:r>
          </a:p>
          <a:p>
            <a:pPr marL="0" indent="0">
              <a:buNone/>
            </a:pPr>
            <a:r>
              <a:rPr lang="en-US" sz="3600" dirty="0">
                <a:latin typeface="Palatino Linotype" panose="02040502050505030304" pitchFamily="18" charset="0"/>
              </a:rPr>
              <a:t>3. Disciples make disciples. </a:t>
            </a:r>
          </a:p>
          <a:p>
            <a:pPr marL="0" indent="0">
              <a:buNone/>
            </a:pPr>
            <a:r>
              <a:rPr lang="en-US" sz="3600" dirty="0">
                <a:latin typeface="Palatino Linotype" panose="02040502050505030304" pitchFamily="18" charset="0"/>
              </a:rPr>
              <a:t>4. You can only lead others as far as you have gone yourself as a disciple.</a:t>
            </a:r>
          </a:p>
        </p:txBody>
      </p:sp>
      <p:pic>
        <p:nvPicPr>
          <p:cNvPr id="3074" name="Picture 2" descr="Image result for four princi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711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354" y="1891169"/>
            <a:ext cx="6400800" cy="707886"/>
          </a:xfrm>
          <a:prstGeom prst="rect">
            <a:avLst/>
          </a:prstGeom>
        </p:spPr>
        <p:txBody>
          <a:bodyPr wrap="square">
            <a:spAutoFit/>
          </a:bodyPr>
          <a:lstStyle/>
          <a:p>
            <a:pPr fontAlgn="auto">
              <a:spcBef>
                <a:spcPts val="0"/>
              </a:spcBef>
              <a:spcAft>
                <a:spcPts val="0"/>
              </a:spcAft>
            </a:pPr>
            <a:r>
              <a:rPr lang="en-US" sz="4000" dirty="0">
                <a:solidFill>
                  <a:prstClr val="black"/>
                </a:solidFill>
                <a:latin typeface="Constantia"/>
                <a:cs typeface="+mn-cs"/>
              </a:rPr>
              <a:t>.</a:t>
            </a:r>
          </a:p>
        </p:txBody>
      </p:sp>
      <p:pic>
        <p:nvPicPr>
          <p:cNvPr id="1026" name="Picture 2" descr="Image result for jesus on the boat p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152400"/>
            <a:ext cx="9233807"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53200" y="304800"/>
            <a:ext cx="2680608" cy="6278642"/>
          </a:xfrm>
          <a:prstGeom prst="rect">
            <a:avLst/>
          </a:prstGeom>
          <a:solidFill>
            <a:schemeClr val="accent6"/>
          </a:solidFill>
        </p:spPr>
        <p:txBody>
          <a:bodyPr wrap="square" rtlCol="0">
            <a:spAutoFit/>
          </a:bodyPr>
          <a:lstStyle/>
          <a:p>
            <a:pPr algn="ctr" fontAlgn="auto">
              <a:spcBef>
                <a:spcPts val="0"/>
              </a:spcBef>
              <a:spcAft>
                <a:spcPts val="0"/>
              </a:spcAft>
            </a:pPr>
            <a:r>
              <a:rPr lang="en-US" sz="3200" dirty="0">
                <a:solidFill>
                  <a:prstClr val="black"/>
                </a:solidFill>
                <a:latin typeface="Constantia"/>
                <a:cs typeface="+mn-cs"/>
              </a:rPr>
              <a:t>The word disciple comes from the Greek word </a:t>
            </a:r>
            <a:r>
              <a:rPr lang="en-US" sz="3200" i="1" dirty="0" err="1">
                <a:solidFill>
                  <a:prstClr val="black"/>
                </a:solidFill>
                <a:latin typeface="Constantia"/>
                <a:cs typeface="+mn-cs"/>
              </a:rPr>
              <a:t>mathetes</a:t>
            </a:r>
            <a:r>
              <a:rPr lang="en-US" sz="3200" i="1" dirty="0">
                <a:solidFill>
                  <a:prstClr val="black"/>
                </a:solidFill>
                <a:latin typeface="Constantia"/>
                <a:cs typeface="+mn-cs"/>
              </a:rPr>
              <a:t> </a:t>
            </a:r>
            <a:r>
              <a:rPr lang="en-US" sz="3200" dirty="0">
                <a:solidFill>
                  <a:prstClr val="black"/>
                </a:solidFill>
                <a:latin typeface="Constantia"/>
                <a:cs typeface="+mn-cs"/>
              </a:rPr>
              <a:t>meaning </a:t>
            </a:r>
            <a:r>
              <a:rPr lang="en-US" sz="3200" i="1" dirty="0">
                <a:solidFill>
                  <a:prstClr val="black"/>
                </a:solidFill>
                <a:latin typeface="Constantia"/>
                <a:cs typeface="+mn-cs"/>
              </a:rPr>
              <a:t>pupil/student of the master</a:t>
            </a:r>
            <a:r>
              <a:rPr lang="en-US" sz="3200" dirty="0">
                <a:solidFill>
                  <a:prstClr val="black"/>
                </a:solidFill>
                <a:latin typeface="Constantia"/>
                <a:cs typeface="+mn-cs"/>
              </a:rPr>
              <a:t>. The Master is of course, Jesus Christ. </a:t>
            </a:r>
          </a:p>
          <a:p>
            <a:pPr fontAlgn="auto">
              <a:spcBef>
                <a:spcPts val="0"/>
              </a:spcBef>
              <a:spcAft>
                <a:spcPts val="0"/>
              </a:spcAft>
            </a:pPr>
            <a:endParaRPr lang="en-US" dirty="0">
              <a:solidFill>
                <a:prstClr val="black"/>
              </a:solidFill>
              <a:latin typeface="Constantia"/>
              <a:cs typeface="+mn-cs"/>
            </a:endParaRPr>
          </a:p>
        </p:txBody>
      </p:sp>
    </p:spTree>
    <p:extLst>
      <p:ext uri="{BB962C8B-B14F-4D97-AF65-F5344CB8AC3E}">
        <p14:creationId xmlns:p14="http://schemas.microsoft.com/office/powerpoint/2010/main" val="167401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218" y="3352806"/>
            <a:ext cx="9033782" cy="3382963"/>
          </a:xfrm>
        </p:spPr>
        <p:txBody>
          <a:bodyPr>
            <a:normAutofit fontScale="92500" lnSpcReduction="10000"/>
          </a:bodyPr>
          <a:lstStyle/>
          <a:p>
            <a:pPr marL="0" indent="0" algn="ctr">
              <a:buNone/>
            </a:pPr>
            <a:r>
              <a:rPr lang="en-US" sz="3600" dirty="0">
                <a:latin typeface="Palatino Linotype" panose="02040502050505030304" pitchFamily="18" charset="0"/>
              </a:rPr>
              <a:t>“The definitive aim of catechesis is to put people not only in touch but in communion, in intimacy with Jesus Christ: only he can lead us to the love of the Father in the Spirit and make us share in the life of the Holy Trinity”. </a:t>
            </a:r>
          </a:p>
          <a:p>
            <a:pPr marL="0" indent="0" algn="ctr">
              <a:buNone/>
            </a:pPr>
            <a:endParaRPr lang="en-US" dirty="0">
              <a:latin typeface="Palatino Linotype" panose="02040502050505030304" pitchFamily="18" charset="0"/>
            </a:endParaRPr>
          </a:p>
          <a:p>
            <a:pPr marL="0" indent="0" algn="ctr">
              <a:buNone/>
            </a:pPr>
            <a:r>
              <a:rPr lang="en-US" dirty="0">
                <a:latin typeface="Palatino Linotype" panose="02040502050505030304" pitchFamily="18" charset="0"/>
              </a:rPr>
              <a:t>St</a:t>
            </a:r>
            <a:r>
              <a:rPr lang="en-US" sz="1600" dirty="0">
                <a:latin typeface="Palatino Linotype" panose="02040502050505030304" pitchFamily="18" charset="0"/>
              </a:rPr>
              <a:t>. John Paul II,  </a:t>
            </a:r>
            <a:r>
              <a:rPr lang="en-US" sz="1600" u="sng" dirty="0" err="1">
                <a:latin typeface="Palatino Linotype" panose="02040502050505030304" pitchFamily="18" charset="0"/>
              </a:rPr>
              <a:t>Catechesi</a:t>
            </a:r>
            <a:r>
              <a:rPr lang="en-US" sz="1600" u="sng" dirty="0">
                <a:latin typeface="Palatino Linotype" panose="02040502050505030304" pitchFamily="18" charset="0"/>
              </a:rPr>
              <a:t> </a:t>
            </a:r>
            <a:r>
              <a:rPr lang="en-US" sz="1600" u="sng" dirty="0" err="1">
                <a:latin typeface="Palatino Linotype" panose="02040502050505030304" pitchFamily="18" charset="0"/>
              </a:rPr>
              <a:t>Tradendae</a:t>
            </a:r>
            <a:r>
              <a:rPr lang="en-US" sz="1600" u="sng" dirty="0">
                <a:latin typeface="Palatino Linotype" panose="02040502050505030304" pitchFamily="18" charset="0"/>
              </a:rPr>
              <a:t>,</a:t>
            </a:r>
            <a:r>
              <a:rPr lang="en-US" sz="1600" dirty="0">
                <a:latin typeface="Palatino Linotype" panose="02040502050505030304" pitchFamily="18" charset="0"/>
              </a:rPr>
              <a:t> (On Catechesis in Our Time, 1979, no. 5) </a:t>
            </a:r>
          </a:p>
        </p:txBody>
      </p:sp>
      <p:pic>
        <p:nvPicPr>
          <p:cNvPr id="4098" name="Picture 2" descr="Image result for intimacy with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308"/>
            <a:ext cx="9144000" cy="324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5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ee black and white with root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4065" y="3"/>
            <a:ext cx="6441621" cy="750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7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41628342"/>
              </p:ext>
            </p:extLst>
          </p:nvPr>
        </p:nvGraphicFramePr>
        <p:xfrm>
          <a:off x="3" y="95359"/>
          <a:ext cx="9135836" cy="6919807"/>
        </p:xfrm>
        <a:graphic>
          <a:graphicData uri="http://schemas.openxmlformats.org/drawingml/2006/table">
            <a:tbl>
              <a:tblPr firstRow="1" firstCol="1" bandRow="1">
                <a:tableStyleId>{93296810-A885-4BE3-A3E7-6D5BEEA58F35}</a:tableStyleId>
              </a:tblPr>
              <a:tblGrid>
                <a:gridCol w="1676398">
                  <a:extLst>
                    <a:ext uri="{9D8B030D-6E8A-4147-A177-3AD203B41FA5}">
                      <a16:colId xmlns:a16="http://schemas.microsoft.com/office/drawing/2014/main" val="20000"/>
                    </a:ext>
                  </a:extLst>
                </a:gridCol>
                <a:gridCol w="1789341">
                  <a:extLst>
                    <a:ext uri="{9D8B030D-6E8A-4147-A177-3AD203B41FA5}">
                      <a16:colId xmlns:a16="http://schemas.microsoft.com/office/drawing/2014/main" val="20001"/>
                    </a:ext>
                  </a:extLst>
                </a:gridCol>
                <a:gridCol w="2048687">
                  <a:extLst>
                    <a:ext uri="{9D8B030D-6E8A-4147-A177-3AD203B41FA5}">
                      <a16:colId xmlns:a16="http://schemas.microsoft.com/office/drawing/2014/main" val="20002"/>
                    </a:ext>
                  </a:extLst>
                </a:gridCol>
                <a:gridCol w="1654328">
                  <a:extLst>
                    <a:ext uri="{9D8B030D-6E8A-4147-A177-3AD203B41FA5}">
                      <a16:colId xmlns:a16="http://schemas.microsoft.com/office/drawing/2014/main" val="20003"/>
                    </a:ext>
                  </a:extLst>
                </a:gridCol>
                <a:gridCol w="1967082">
                  <a:extLst>
                    <a:ext uri="{9D8B030D-6E8A-4147-A177-3AD203B41FA5}">
                      <a16:colId xmlns:a16="http://schemas.microsoft.com/office/drawing/2014/main" val="20004"/>
                    </a:ext>
                  </a:extLst>
                </a:gridCol>
              </a:tblGrid>
              <a:tr h="952571">
                <a:tc>
                  <a:txBody>
                    <a:bodyPr/>
                    <a:lstStyle/>
                    <a:p>
                      <a:pPr marL="0" marR="0">
                        <a:lnSpc>
                          <a:spcPct val="107000"/>
                        </a:lnSpc>
                        <a:spcBef>
                          <a:spcPts val="0"/>
                        </a:spcBef>
                        <a:spcAft>
                          <a:spcPts val="0"/>
                        </a:spcAft>
                      </a:pPr>
                      <a:r>
                        <a:rPr lang="en-US" sz="2000" dirty="0">
                          <a:effectLst/>
                        </a:rPr>
                        <a:t>Stage</a:t>
                      </a:r>
                      <a:endParaRPr lang="en-US" sz="2000" dirty="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dirty="0">
                          <a:effectLst/>
                        </a:rPr>
                        <a:t>Pre-Evangelization</a:t>
                      </a:r>
                      <a:endParaRPr lang="en-US" sz="2000" dirty="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a:effectLst/>
                        </a:rPr>
                        <a:t>Evangelization</a:t>
                      </a:r>
                      <a:endParaRPr lang="en-US" sz="200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a:effectLst/>
                        </a:rPr>
                        <a:t>Discipleship</a:t>
                      </a:r>
                      <a:endParaRPr lang="en-US" sz="200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a:effectLst/>
                        </a:rPr>
                        <a:t>Missionary Discipleship</a:t>
                      </a:r>
                      <a:endParaRPr lang="en-US" sz="2000">
                        <a:effectLst/>
                        <a:latin typeface="Palatino Linotype" panose="02040502050505030304" pitchFamily="18" charset="0"/>
                        <a:ea typeface="Calibri"/>
                        <a:cs typeface="Times New Roman"/>
                      </a:endParaRPr>
                    </a:p>
                  </a:txBody>
                  <a:tcPr marL="51435" marR="51435" marT="0" marB="0"/>
                </a:tc>
                <a:extLst>
                  <a:ext uri="{0D108BD9-81ED-4DB2-BD59-A6C34878D82A}">
                    <a16:rowId xmlns:a16="http://schemas.microsoft.com/office/drawing/2014/main" val="10001"/>
                  </a:ext>
                </a:extLst>
              </a:tr>
              <a:tr h="952571">
                <a:tc>
                  <a:txBody>
                    <a:bodyPr/>
                    <a:lstStyle/>
                    <a:p>
                      <a:pPr marL="0" marR="0">
                        <a:lnSpc>
                          <a:spcPct val="107000"/>
                        </a:lnSpc>
                        <a:spcBef>
                          <a:spcPts val="0"/>
                        </a:spcBef>
                        <a:spcAft>
                          <a:spcPts val="0"/>
                        </a:spcAft>
                      </a:pPr>
                      <a:r>
                        <a:rPr lang="en-US" sz="2000" dirty="0">
                          <a:effectLst/>
                        </a:rPr>
                        <a:t>Pope Francis Emphasis</a:t>
                      </a:r>
                      <a:endParaRPr lang="en-US" sz="2000" dirty="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dirty="0">
                          <a:effectLst/>
                        </a:rPr>
                        <a:t>Encounter</a:t>
                      </a:r>
                      <a:endParaRPr lang="en-US" sz="2000" dirty="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a:effectLst/>
                        </a:rPr>
                        <a:t>Accompaniment</a:t>
                      </a:r>
                      <a:endParaRPr lang="en-US" sz="200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a:effectLst/>
                        </a:rPr>
                        <a:t>Community </a:t>
                      </a:r>
                      <a:endParaRPr lang="en-US" sz="200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a:effectLst/>
                        </a:rPr>
                        <a:t>Mission</a:t>
                      </a:r>
                      <a:endParaRPr lang="en-US" sz="2000">
                        <a:effectLst/>
                        <a:latin typeface="Palatino Linotype" panose="02040502050505030304" pitchFamily="18" charset="0"/>
                        <a:ea typeface="Calibri"/>
                        <a:cs typeface="Times New Roman"/>
                      </a:endParaRPr>
                    </a:p>
                  </a:txBody>
                  <a:tcPr marL="51435" marR="51435" marT="0" marB="0"/>
                </a:tc>
                <a:extLst>
                  <a:ext uri="{0D108BD9-81ED-4DB2-BD59-A6C34878D82A}">
                    <a16:rowId xmlns:a16="http://schemas.microsoft.com/office/drawing/2014/main" val="10002"/>
                  </a:ext>
                </a:extLst>
              </a:tr>
              <a:tr h="4062094">
                <a:tc>
                  <a:txBody>
                    <a:bodyPr/>
                    <a:lstStyle/>
                    <a:p>
                      <a:pPr marL="0" marR="0">
                        <a:lnSpc>
                          <a:spcPct val="107000"/>
                        </a:lnSpc>
                        <a:spcBef>
                          <a:spcPts val="0"/>
                        </a:spcBef>
                        <a:spcAft>
                          <a:spcPts val="0"/>
                        </a:spcAft>
                      </a:pPr>
                      <a:r>
                        <a:rPr lang="en-US" sz="2000" dirty="0">
                          <a:effectLst/>
                        </a:rPr>
                        <a:t>Methodology</a:t>
                      </a:r>
                      <a:endParaRPr lang="en-US" sz="2000" dirty="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dirty="0">
                          <a:effectLst/>
                        </a:rPr>
                        <a:t>Relationship Building</a:t>
                      </a:r>
                    </a:p>
                    <a:p>
                      <a:pPr marL="0" marR="0">
                        <a:lnSpc>
                          <a:spcPct val="107000"/>
                        </a:lnSpc>
                        <a:spcBef>
                          <a:spcPts val="0"/>
                        </a:spcBef>
                        <a:spcAft>
                          <a:spcPts val="0"/>
                        </a:spcAft>
                      </a:pPr>
                      <a:r>
                        <a:rPr lang="en-US" sz="2000" dirty="0">
                          <a:effectLst/>
                        </a:rPr>
                        <a:t>Sharing My Story</a:t>
                      </a:r>
                    </a:p>
                    <a:p>
                      <a:pPr marL="0" marR="0">
                        <a:lnSpc>
                          <a:spcPct val="107000"/>
                        </a:lnSpc>
                        <a:spcBef>
                          <a:spcPts val="0"/>
                        </a:spcBef>
                        <a:spcAft>
                          <a:spcPts val="0"/>
                        </a:spcAft>
                      </a:pPr>
                      <a:r>
                        <a:rPr lang="en-US" sz="2000" dirty="0">
                          <a:effectLst/>
                        </a:rPr>
                        <a:t>Questions &amp; Answers</a:t>
                      </a:r>
                    </a:p>
                    <a:p>
                      <a:pPr marL="0" marR="0">
                        <a:lnSpc>
                          <a:spcPct val="107000"/>
                        </a:lnSpc>
                        <a:spcBef>
                          <a:spcPts val="0"/>
                        </a:spcBef>
                        <a:spcAft>
                          <a:spcPts val="0"/>
                        </a:spcAft>
                      </a:pPr>
                      <a:r>
                        <a:rPr lang="en-US" sz="2000" dirty="0">
                          <a:effectLst/>
                        </a:rPr>
                        <a:t>Healing</a:t>
                      </a:r>
                    </a:p>
                    <a:p>
                      <a:pPr marL="0" marR="0">
                        <a:lnSpc>
                          <a:spcPct val="107000"/>
                        </a:lnSpc>
                        <a:spcBef>
                          <a:spcPts val="0"/>
                        </a:spcBef>
                        <a:spcAft>
                          <a:spcPts val="0"/>
                        </a:spcAft>
                      </a:pPr>
                      <a:r>
                        <a:rPr lang="en-US" sz="2000" dirty="0">
                          <a:effectLst/>
                        </a:rPr>
                        <a:t>Hospitality</a:t>
                      </a:r>
                    </a:p>
                    <a:p>
                      <a:pPr marL="0" marR="0">
                        <a:lnSpc>
                          <a:spcPct val="107000"/>
                        </a:lnSpc>
                        <a:spcBef>
                          <a:spcPts val="0"/>
                        </a:spcBef>
                        <a:spcAft>
                          <a:spcPts val="0"/>
                        </a:spcAft>
                      </a:pPr>
                      <a:r>
                        <a:rPr lang="en-US" sz="2000" dirty="0">
                          <a:effectLst/>
                        </a:rPr>
                        <a:t>Service Opportunities (personal)</a:t>
                      </a:r>
                    </a:p>
                    <a:p>
                      <a:pPr marL="0" marR="0">
                        <a:lnSpc>
                          <a:spcPct val="107000"/>
                        </a:lnSpc>
                        <a:spcBef>
                          <a:spcPts val="0"/>
                        </a:spcBef>
                        <a:spcAft>
                          <a:spcPts val="0"/>
                        </a:spcAft>
                      </a:pPr>
                      <a:r>
                        <a:rPr lang="en-US" sz="2000" dirty="0">
                          <a:effectLst/>
                        </a:rPr>
                        <a:t> </a:t>
                      </a:r>
                      <a:endParaRPr lang="en-US" sz="2000" dirty="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dirty="0">
                          <a:effectLst/>
                        </a:rPr>
                        <a:t>Proclamation</a:t>
                      </a:r>
                    </a:p>
                    <a:p>
                      <a:pPr marL="0" marR="0">
                        <a:lnSpc>
                          <a:spcPct val="107000"/>
                        </a:lnSpc>
                        <a:spcBef>
                          <a:spcPts val="0"/>
                        </a:spcBef>
                        <a:spcAft>
                          <a:spcPts val="0"/>
                        </a:spcAft>
                      </a:pPr>
                      <a:r>
                        <a:rPr lang="en-US" sz="2000" dirty="0">
                          <a:effectLst/>
                        </a:rPr>
                        <a:t>Encounter with Christ</a:t>
                      </a:r>
                    </a:p>
                    <a:p>
                      <a:pPr marL="0" marR="0">
                        <a:lnSpc>
                          <a:spcPct val="107000"/>
                        </a:lnSpc>
                        <a:spcBef>
                          <a:spcPts val="0"/>
                        </a:spcBef>
                        <a:spcAft>
                          <a:spcPts val="0"/>
                        </a:spcAft>
                      </a:pPr>
                      <a:r>
                        <a:rPr lang="en-US" sz="2000" dirty="0">
                          <a:effectLst/>
                        </a:rPr>
                        <a:t>New Apologetics </a:t>
                      </a:r>
                    </a:p>
                    <a:p>
                      <a:pPr marL="0" marR="0">
                        <a:lnSpc>
                          <a:spcPct val="107000"/>
                        </a:lnSpc>
                        <a:spcBef>
                          <a:spcPts val="0"/>
                        </a:spcBef>
                        <a:spcAft>
                          <a:spcPts val="0"/>
                        </a:spcAft>
                      </a:pPr>
                      <a:r>
                        <a:rPr lang="en-US" sz="2000" dirty="0">
                          <a:effectLst/>
                        </a:rPr>
                        <a:t>Witness/Testimony</a:t>
                      </a:r>
                    </a:p>
                    <a:p>
                      <a:pPr marL="0" marR="0">
                        <a:lnSpc>
                          <a:spcPct val="107000"/>
                        </a:lnSpc>
                        <a:spcBef>
                          <a:spcPts val="0"/>
                        </a:spcBef>
                        <a:spcAft>
                          <a:spcPts val="0"/>
                        </a:spcAft>
                      </a:pPr>
                      <a:r>
                        <a:rPr lang="en-US" sz="2000" dirty="0">
                          <a:effectLst/>
                        </a:rPr>
                        <a:t>Gift Inventories/Discernment </a:t>
                      </a:r>
                    </a:p>
                    <a:p>
                      <a:pPr marL="0" marR="0">
                        <a:lnSpc>
                          <a:spcPct val="107000"/>
                        </a:lnSpc>
                        <a:spcBef>
                          <a:spcPts val="0"/>
                        </a:spcBef>
                        <a:spcAft>
                          <a:spcPts val="0"/>
                        </a:spcAft>
                      </a:pPr>
                      <a:r>
                        <a:rPr lang="en-US" sz="2000" dirty="0">
                          <a:effectLst/>
                        </a:rPr>
                        <a:t> </a:t>
                      </a:r>
                      <a:endParaRPr lang="en-US" sz="2000" dirty="0">
                        <a:effectLst/>
                        <a:latin typeface="Palatino Linotype" panose="02040502050505030304" pitchFamily="18" charset="0"/>
                        <a:ea typeface="Calibri"/>
                        <a:cs typeface="Times New Roman"/>
                      </a:endParaRPr>
                    </a:p>
                  </a:txBody>
                  <a:tcPr marL="51435" marR="51435" marT="0" marB="0"/>
                </a:tc>
                <a:tc>
                  <a:txBody>
                    <a:bodyPr/>
                    <a:lstStyle/>
                    <a:p>
                      <a:pPr marL="342900" marR="0" lvl="0" indent="-342900">
                        <a:lnSpc>
                          <a:spcPct val="107000"/>
                        </a:lnSpc>
                        <a:spcBef>
                          <a:spcPts val="0"/>
                        </a:spcBef>
                        <a:spcAft>
                          <a:spcPts val="0"/>
                        </a:spcAft>
                        <a:buFont typeface="Times New Roman"/>
                        <a:buChar char="•"/>
                        <a:tabLst>
                          <a:tab pos="457200" algn="l"/>
                        </a:tabLst>
                      </a:pPr>
                      <a:r>
                        <a:rPr lang="en-US" sz="2000" dirty="0">
                          <a:effectLst/>
                        </a:rPr>
                        <a:t>Catechesis</a:t>
                      </a:r>
                    </a:p>
                    <a:p>
                      <a:pPr marL="342900" marR="0" lvl="0" indent="-342900">
                        <a:lnSpc>
                          <a:spcPct val="107000"/>
                        </a:lnSpc>
                        <a:spcBef>
                          <a:spcPts val="0"/>
                        </a:spcBef>
                        <a:spcAft>
                          <a:spcPts val="0"/>
                        </a:spcAft>
                        <a:buFont typeface="Times New Roman"/>
                        <a:buChar char="•"/>
                        <a:tabLst>
                          <a:tab pos="457200" algn="l"/>
                        </a:tabLst>
                      </a:pPr>
                      <a:r>
                        <a:rPr lang="en-US" sz="2000" dirty="0">
                          <a:effectLst/>
                        </a:rPr>
                        <a:t>(Initial/</a:t>
                      </a:r>
                    </a:p>
                    <a:p>
                      <a:pPr marL="342900" marR="0" lvl="0" indent="-342900">
                        <a:lnSpc>
                          <a:spcPct val="107000"/>
                        </a:lnSpc>
                        <a:spcBef>
                          <a:spcPts val="0"/>
                        </a:spcBef>
                        <a:spcAft>
                          <a:spcPts val="0"/>
                        </a:spcAft>
                        <a:buFont typeface="Times New Roman"/>
                        <a:buChar char="•"/>
                        <a:tabLst>
                          <a:tab pos="457200" algn="l"/>
                        </a:tabLst>
                      </a:pPr>
                      <a:r>
                        <a:rPr lang="en-US" sz="2000" dirty="0">
                          <a:effectLst/>
                        </a:rPr>
                        <a:t>Post-Baptismal/</a:t>
                      </a:r>
                    </a:p>
                    <a:p>
                      <a:pPr marL="342900" marR="0" lvl="0" indent="-342900">
                        <a:lnSpc>
                          <a:spcPct val="107000"/>
                        </a:lnSpc>
                        <a:spcBef>
                          <a:spcPts val="0"/>
                        </a:spcBef>
                        <a:spcAft>
                          <a:spcPts val="0"/>
                        </a:spcAft>
                        <a:buFont typeface="Times New Roman"/>
                        <a:buChar char="•"/>
                        <a:tabLst>
                          <a:tab pos="457200" algn="l"/>
                        </a:tabLst>
                      </a:pPr>
                      <a:r>
                        <a:rPr lang="en-US" sz="2000" dirty="0">
                          <a:effectLst/>
                        </a:rPr>
                        <a:t>Continuing)</a:t>
                      </a:r>
                    </a:p>
                    <a:p>
                      <a:pPr marL="342900" marR="0" lvl="0" indent="-342900">
                        <a:lnSpc>
                          <a:spcPct val="107000"/>
                        </a:lnSpc>
                        <a:spcBef>
                          <a:spcPts val="0"/>
                        </a:spcBef>
                        <a:spcAft>
                          <a:spcPts val="0"/>
                        </a:spcAft>
                        <a:buFont typeface="Times New Roman"/>
                        <a:buChar char="•"/>
                        <a:tabLst>
                          <a:tab pos="457200" algn="l"/>
                        </a:tabLst>
                      </a:pPr>
                      <a:r>
                        <a:rPr lang="en-US" sz="2000" dirty="0" err="1">
                          <a:effectLst/>
                        </a:rPr>
                        <a:t>Charism</a:t>
                      </a:r>
                      <a:r>
                        <a:rPr lang="en-US" sz="2000" dirty="0">
                          <a:effectLst/>
                        </a:rPr>
                        <a:t> Discernment</a:t>
                      </a:r>
                    </a:p>
                    <a:p>
                      <a:pPr marL="342900" marR="0" lvl="0" indent="-342900">
                        <a:lnSpc>
                          <a:spcPct val="107000"/>
                        </a:lnSpc>
                        <a:spcBef>
                          <a:spcPts val="0"/>
                        </a:spcBef>
                        <a:spcAft>
                          <a:spcPts val="0"/>
                        </a:spcAft>
                        <a:buFont typeface="Times New Roman"/>
                        <a:buChar char="•"/>
                        <a:tabLst>
                          <a:tab pos="457200" algn="l"/>
                        </a:tabLst>
                      </a:pPr>
                      <a:r>
                        <a:rPr lang="en-US" sz="2000" dirty="0">
                          <a:effectLst/>
                        </a:rPr>
                        <a:t>Sacramental/</a:t>
                      </a:r>
                    </a:p>
                    <a:p>
                      <a:pPr marL="342900" marR="0" lvl="0" indent="-342900">
                        <a:lnSpc>
                          <a:spcPct val="107000"/>
                        </a:lnSpc>
                        <a:spcBef>
                          <a:spcPts val="0"/>
                        </a:spcBef>
                        <a:spcAft>
                          <a:spcPts val="0"/>
                        </a:spcAft>
                        <a:buFont typeface="Times New Roman"/>
                        <a:buChar char="•"/>
                        <a:tabLst>
                          <a:tab pos="457200" algn="l"/>
                        </a:tabLst>
                      </a:pPr>
                      <a:r>
                        <a:rPr lang="en-US" sz="2000" dirty="0">
                          <a:effectLst/>
                        </a:rPr>
                        <a:t>Liturgical </a:t>
                      </a:r>
                    </a:p>
                    <a:p>
                      <a:pPr marL="0" marR="0">
                        <a:lnSpc>
                          <a:spcPct val="107000"/>
                        </a:lnSpc>
                        <a:spcBef>
                          <a:spcPts val="0"/>
                        </a:spcBef>
                        <a:spcAft>
                          <a:spcPts val="0"/>
                        </a:spcAft>
                      </a:pPr>
                      <a:r>
                        <a:rPr lang="en-US" sz="2000" dirty="0">
                          <a:effectLst/>
                        </a:rPr>
                        <a:t> </a:t>
                      </a:r>
                      <a:endParaRPr lang="en-US" sz="2000" dirty="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dirty="0">
                          <a:effectLst/>
                        </a:rPr>
                        <a:t>Ongoing formation</a:t>
                      </a:r>
                    </a:p>
                    <a:p>
                      <a:pPr marL="0" marR="0">
                        <a:lnSpc>
                          <a:spcPct val="107000"/>
                        </a:lnSpc>
                        <a:spcBef>
                          <a:spcPts val="0"/>
                        </a:spcBef>
                        <a:spcAft>
                          <a:spcPts val="0"/>
                        </a:spcAft>
                      </a:pPr>
                      <a:r>
                        <a:rPr lang="en-US" sz="2000" dirty="0">
                          <a:effectLst/>
                        </a:rPr>
                        <a:t>Apostolic Leadership </a:t>
                      </a:r>
                    </a:p>
                    <a:p>
                      <a:pPr marL="0" marR="0">
                        <a:lnSpc>
                          <a:spcPct val="107000"/>
                        </a:lnSpc>
                        <a:spcBef>
                          <a:spcPts val="0"/>
                        </a:spcBef>
                        <a:spcAft>
                          <a:spcPts val="0"/>
                        </a:spcAft>
                      </a:pPr>
                      <a:r>
                        <a:rPr lang="en-US" sz="2000" dirty="0">
                          <a:effectLst/>
                        </a:rPr>
                        <a:t>Service</a:t>
                      </a:r>
                      <a:r>
                        <a:rPr lang="en-US" sz="2000" baseline="0" dirty="0">
                          <a:effectLst/>
                        </a:rPr>
                        <a:t> (transformation of communal life)</a:t>
                      </a:r>
                      <a:endParaRPr lang="en-US" sz="2000" dirty="0">
                        <a:effectLst/>
                      </a:endParaRPr>
                    </a:p>
                    <a:p>
                      <a:pPr marL="0" marR="0">
                        <a:lnSpc>
                          <a:spcPct val="107000"/>
                        </a:lnSpc>
                        <a:spcBef>
                          <a:spcPts val="0"/>
                        </a:spcBef>
                        <a:spcAft>
                          <a:spcPts val="0"/>
                        </a:spcAft>
                      </a:pPr>
                      <a:r>
                        <a:rPr lang="en-US" sz="2000" dirty="0">
                          <a:effectLst/>
                        </a:rPr>
                        <a:t> </a:t>
                      </a:r>
                      <a:endParaRPr lang="en-US" sz="2000" dirty="0">
                        <a:effectLst/>
                        <a:latin typeface="Palatino Linotype" panose="02040502050505030304" pitchFamily="18" charset="0"/>
                        <a:ea typeface="Calibri"/>
                        <a:cs typeface="Times New Roman"/>
                      </a:endParaRPr>
                    </a:p>
                  </a:txBody>
                  <a:tcPr marL="51435" marR="51435" marT="0" marB="0"/>
                </a:tc>
                <a:extLst>
                  <a:ext uri="{0D108BD9-81ED-4DB2-BD59-A6C34878D82A}">
                    <a16:rowId xmlns:a16="http://schemas.microsoft.com/office/drawing/2014/main" val="10003"/>
                  </a:ext>
                </a:extLst>
              </a:tr>
              <a:tr h="952571">
                <a:tc>
                  <a:txBody>
                    <a:bodyPr/>
                    <a:lstStyle/>
                    <a:p>
                      <a:pPr marL="0" marR="0">
                        <a:lnSpc>
                          <a:spcPct val="107000"/>
                        </a:lnSpc>
                        <a:spcBef>
                          <a:spcPts val="0"/>
                        </a:spcBef>
                        <a:spcAft>
                          <a:spcPts val="0"/>
                        </a:spcAft>
                      </a:pPr>
                      <a:r>
                        <a:rPr lang="en-US" sz="2000" dirty="0">
                          <a:effectLst/>
                        </a:rPr>
                        <a:t>Scripture</a:t>
                      </a:r>
                      <a:endParaRPr lang="en-US" sz="2000" dirty="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a:effectLst/>
                        </a:rPr>
                        <a:t>Come and See</a:t>
                      </a:r>
                      <a:endParaRPr lang="en-US" sz="200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dirty="0">
                          <a:effectLst/>
                        </a:rPr>
                        <a:t>Follow Me</a:t>
                      </a:r>
                      <a:endParaRPr lang="en-US" sz="2000" dirty="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a:effectLst/>
                        </a:rPr>
                        <a:t>Remain United With Me</a:t>
                      </a:r>
                      <a:endParaRPr lang="en-US" sz="2000">
                        <a:effectLst/>
                        <a:latin typeface="Palatino Linotype" panose="02040502050505030304" pitchFamily="18" charset="0"/>
                        <a:ea typeface="Calibri"/>
                        <a:cs typeface="Times New Roman"/>
                      </a:endParaRPr>
                    </a:p>
                  </a:txBody>
                  <a:tcPr marL="51435" marR="51435" marT="0" marB="0"/>
                </a:tc>
                <a:tc>
                  <a:txBody>
                    <a:bodyPr/>
                    <a:lstStyle/>
                    <a:p>
                      <a:pPr marL="0" marR="0">
                        <a:lnSpc>
                          <a:spcPct val="107000"/>
                        </a:lnSpc>
                        <a:spcBef>
                          <a:spcPts val="0"/>
                        </a:spcBef>
                        <a:spcAft>
                          <a:spcPts val="0"/>
                        </a:spcAft>
                      </a:pPr>
                      <a:r>
                        <a:rPr lang="en-US" sz="2000" dirty="0">
                          <a:effectLst/>
                        </a:rPr>
                        <a:t>Go and Make Disciples</a:t>
                      </a:r>
                      <a:endParaRPr lang="en-US" sz="2000" dirty="0">
                        <a:effectLst/>
                        <a:latin typeface="Palatino Linotype" panose="02040502050505030304" pitchFamily="18" charset="0"/>
                        <a:ea typeface="Calibri"/>
                        <a:cs typeface="Times New Roman"/>
                      </a:endParaRPr>
                    </a:p>
                  </a:txBody>
                  <a:tcPr marL="51435" marR="5143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6781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an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2" y="1447800"/>
            <a:ext cx="8779267"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4094" y="4019002"/>
            <a:ext cx="7796750" cy="461665"/>
          </a:xfrm>
          <a:prstGeom prst="rect">
            <a:avLst/>
          </a:prstGeom>
          <a:noFill/>
        </p:spPr>
        <p:txBody>
          <a:bodyPr wrap="none" rtlCol="0">
            <a:spAutoFit/>
          </a:bodyPr>
          <a:lstStyle/>
          <a:p>
            <a:r>
              <a:rPr lang="en-US" sz="2400" dirty="0">
                <a:solidFill>
                  <a:prstClr val="white"/>
                </a:solidFill>
                <a:latin typeface="Maiandra GD" panose="020E0502030308020204" pitchFamily="34" charset="0"/>
              </a:rPr>
              <a:t>“An arrow aimed at the head, will not pierce the heart”. </a:t>
            </a:r>
          </a:p>
        </p:txBody>
      </p:sp>
      <p:sp>
        <p:nvSpPr>
          <p:cNvPr id="3" name="TextBox 2"/>
          <p:cNvSpPr txBox="1"/>
          <p:nvPr/>
        </p:nvSpPr>
        <p:spPr>
          <a:xfrm>
            <a:off x="692713" y="4311385"/>
            <a:ext cx="8737777" cy="523220"/>
          </a:xfrm>
          <a:prstGeom prst="rect">
            <a:avLst/>
          </a:prstGeom>
          <a:noFill/>
        </p:spPr>
        <p:txBody>
          <a:bodyPr wrap="none" rtlCol="0">
            <a:spAutoFit/>
          </a:bodyPr>
          <a:lstStyle/>
          <a:p>
            <a:r>
              <a:rPr lang="en-US" sz="2800" dirty="0">
                <a:solidFill>
                  <a:prstClr val="black"/>
                </a:solidFill>
              </a:rPr>
              <a:t>An Arrow Aimed at the Head Will Not Pierce the Heart</a:t>
            </a:r>
          </a:p>
        </p:txBody>
      </p:sp>
    </p:spTree>
    <p:extLst>
      <p:ext uri="{BB962C8B-B14F-4D97-AF65-F5344CB8AC3E}">
        <p14:creationId xmlns:p14="http://schemas.microsoft.com/office/powerpoint/2010/main" val="16239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Image result for headlines if jesus was b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7000"/>
            <a:ext cx="6476999" cy="71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1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3E8072-B511-4998-BBE7-99F755261EF1}"/>
              </a:ext>
            </a:extLst>
          </p:cNvPr>
          <p:cNvSpPr>
            <a:spLocks noGrp="1"/>
          </p:cNvSpPr>
          <p:nvPr>
            <p:ph idx="1"/>
          </p:nvPr>
        </p:nvSpPr>
        <p:spPr>
          <a:xfrm>
            <a:off x="457200" y="381000"/>
            <a:ext cx="8229600" cy="6324600"/>
          </a:xfrm>
        </p:spPr>
        <p:txBody>
          <a:bodyPr>
            <a:normAutofit/>
          </a:bodyPr>
          <a:lstStyle/>
          <a:p>
            <a:pPr marL="0" indent="0" algn="ctr">
              <a:buNone/>
            </a:pPr>
            <a:r>
              <a:rPr lang="en-US" dirty="0">
                <a:latin typeface="AGaramond"/>
              </a:rPr>
              <a:t>Blessed are those who present their point tactfully,</a:t>
            </a:r>
          </a:p>
          <a:p>
            <a:pPr marL="0" indent="0" algn="ctr">
              <a:buNone/>
            </a:pPr>
            <a:r>
              <a:rPr lang="en-US" dirty="0">
                <a:latin typeface="AGaramond"/>
              </a:rPr>
              <a:t>for they shall succeed.</a:t>
            </a:r>
          </a:p>
          <a:p>
            <a:pPr marL="0" indent="0" algn="ctr">
              <a:buNone/>
            </a:pPr>
            <a:endParaRPr lang="en-US" dirty="0">
              <a:latin typeface="AGaramond"/>
            </a:endParaRPr>
          </a:p>
          <a:p>
            <a:pPr marL="0" indent="0" algn="ctr">
              <a:buNone/>
            </a:pPr>
            <a:r>
              <a:rPr lang="en-US" dirty="0">
                <a:latin typeface="AGaramond"/>
              </a:rPr>
              <a:t>Blessed are those who search out the facts and ignore the gossip,</a:t>
            </a:r>
          </a:p>
          <a:p>
            <a:pPr marL="0" indent="0" algn="ctr">
              <a:buNone/>
            </a:pPr>
            <a:r>
              <a:rPr lang="en-US" dirty="0">
                <a:latin typeface="AGaramond"/>
              </a:rPr>
              <a:t>for they shall be respected.</a:t>
            </a:r>
          </a:p>
          <a:p>
            <a:pPr marL="0" indent="0" algn="ctr">
              <a:buNone/>
            </a:pPr>
            <a:endParaRPr lang="en-US" dirty="0">
              <a:latin typeface="AGaramond"/>
            </a:endParaRPr>
          </a:p>
          <a:p>
            <a:pPr marL="0" indent="0" algn="ctr">
              <a:buNone/>
            </a:pPr>
            <a:r>
              <a:rPr lang="en-US" dirty="0">
                <a:latin typeface="AGaramond"/>
              </a:rPr>
              <a:t>Blessed are those who give credit to others, overcoming jealousy,</a:t>
            </a:r>
          </a:p>
          <a:p>
            <a:pPr marL="0" indent="0" algn="ctr">
              <a:buNone/>
            </a:pPr>
            <a:r>
              <a:rPr lang="en-US" dirty="0">
                <a:latin typeface="AGaramond"/>
              </a:rPr>
              <a:t>for they will have willing helpers.</a:t>
            </a:r>
          </a:p>
        </p:txBody>
      </p:sp>
    </p:spTree>
    <p:extLst>
      <p:ext uri="{BB962C8B-B14F-4D97-AF65-F5344CB8AC3E}">
        <p14:creationId xmlns:p14="http://schemas.microsoft.com/office/powerpoint/2010/main" val="2054782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9" y="3124200"/>
            <a:ext cx="8988425" cy="3673444"/>
          </a:xfrm>
        </p:spPr>
        <p:txBody>
          <a:bodyPr>
            <a:noAutofit/>
          </a:bodyPr>
          <a:lstStyle/>
          <a:p>
            <a:pPr>
              <a:buFont typeface="Wingdings" pitchFamily="2" charset="2"/>
              <a:buChar char="v"/>
            </a:pPr>
            <a:r>
              <a:rPr lang="en-US" dirty="0">
                <a:latin typeface="Calisto MT" pitchFamily="18" charset="0"/>
              </a:rPr>
              <a:t>Key 1: Keep Christ at the Heart of Your Life</a:t>
            </a:r>
          </a:p>
          <a:p>
            <a:pPr>
              <a:buFont typeface="Wingdings" pitchFamily="2" charset="2"/>
              <a:buChar char="v"/>
            </a:pPr>
            <a:r>
              <a:rPr lang="en-US" dirty="0">
                <a:latin typeface="Calisto MT" pitchFamily="18" charset="0"/>
              </a:rPr>
              <a:t>Key 2: The Deep Breath of Prayer </a:t>
            </a:r>
          </a:p>
          <a:p>
            <a:pPr>
              <a:buFont typeface="Wingdings" pitchFamily="2" charset="2"/>
              <a:buChar char="v"/>
            </a:pPr>
            <a:r>
              <a:rPr lang="en-US" dirty="0">
                <a:latin typeface="Calisto MT" pitchFamily="18" charset="0"/>
              </a:rPr>
              <a:t>Key 3- Recognizing what threatens your spiritual health</a:t>
            </a:r>
          </a:p>
          <a:p>
            <a:pPr>
              <a:buFont typeface="Wingdings" pitchFamily="2" charset="2"/>
              <a:buChar char="v"/>
            </a:pPr>
            <a:r>
              <a:rPr lang="en-US" dirty="0">
                <a:latin typeface="Calisto MT" pitchFamily="18" charset="0"/>
              </a:rPr>
              <a:t>Key 4- Cultivate an attitude of gratitude</a:t>
            </a:r>
          </a:p>
          <a:p>
            <a:pPr>
              <a:buFont typeface="Wingdings" pitchFamily="2" charset="2"/>
              <a:buChar char="v"/>
            </a:pPr>
            <a:r>
              <a:rPr lang="en-US" dirty="0">
                <a:latin typeface="Calisto MT" pitchFamily="18" charset="0"/>
              </a:rPr>
              <a:t>Key 5- Keep a Joyful Heart</a:t>
            </a:r>
          </a:p>
          <a:p>
            <a:pPr>
              <a:buFont typeface="Wingdings" pitchFamily="2" charset="2"/>
              <a:buChar char="v"/>
            </a:pPr>
            <a:r>
              <a:rPr lang="en-US" dirty="0">
                <a:latin typeface="Calisto MT" pitchFamily="18" charset="0"/>
              </a:rPr>
              <a:t>Key 6- Share Your Story of Faith</a:t>
            </a:r>
          </a:p>
          <a:p>
            <a:pPr>
              <a:buFont typeface="Wingdings" pitchFamily="2" charset="2"/>
              <a:buChar char="v"/>
            </a:pPr>
            <a:r>
              <a:rPr lang="en-US" dirty="0">
                <a:latin typeface="Calisto MT" pitchFamily="18" charset="0"/>
              </a:rPr>
              <a:t>Key 7- Be a Merciful and Healing Presence</a:t>
            </a:r>
          </a:p>
        </p:txBody>
      </p:sp>
      <p:sp>
        <p:nvSpPr>
          <p:cNvPr id="5" name="AutoShape 2" descr="data:image/jpeg;base64,/9j/4AAQSkZJRgABAQAAAQABAAD/2wCEAAkGBxITEhUTExMWFRUXGB0VFxgYGBUXHRcaFx0XFxcaGhcYHSggHRolHRUVITEhJSkrLi4uHSAzODMtNygtLisBCgoKDg0OFxAPFSsdFx0tLS0rLS0tKysrLS0tLSstLS0tLS0tNy0tKy0tLS0tLS0rLS0tLSstKzcrNys3LSstK//AABEIAKoBKAMBIgACEQEDEQH/xAAcAAABBQEBAQAAAAAAAAAAAAADAAECBgcEBQj/xABDEAABAwIDBQUFBAkDAwUAAAABAAIRAyEEEjEFBkFRYQcTcYGRIqGxwfAyUtHhFCNCQ3KSorLxM2KCFRbiFyRTk8L/xAAXAQEBAQEAAAAAAAAAAAAAAAAAAQID/8QAHxEBAQEAAgICAwAAAAAAAAAAAAEREiECQTFRAzJh/9oADAMBAAIRAxEAPwDL3Pkgk9D4CwQrKZalUZCCMLroG+UcTJPQXXNnsBEc1LvCQfRBPE15dbTRc5aisZJgJnNQMJT06eZwA42Ck14GiT2akIJYqnBtEaWQm630RXulvVCjmgnUaNRok3SeohEwzRmBdds6DigzJQOJlTlpN0MaePwTQgkRoo8kXDYcvMAxYmfBNTagi4KEXXbSowZI9ke/kFzYhsOI5FBAHVS4JNbxSIsgJSY42m2qYXPik0kackyB6jCLGyLQZm18E7znyzqLSuhtRrWhoHHMSeQQc9L7J6GUzgSJ8ym6omFs4DgbFBzhOW3R30dboRaVA0JspUgE50VEXPtHJKBE+5ShNlQDhJwUsqbKgiAlUuTaOSWXqpOp3sZnignUpAEJkF49ySAaI0ZoH1ZSDfrwUntMCOX+UAmt6KWQxCapIJCehOYRzhAzbXSDuCnVuTaOEKVP7U8JQCK6MPTGV5J/ZQ6rQJQEBWqNQyoJKArZ56+5IISIqHqXjwhNlThyclAhUIECwTNdERwTwo5UBDVPEp61zPNQhEc06ckEC7okp0iOKk72iTpx/JAKFJoJKnT8OCOwZRm4mw+aADWFFIm3E6/goZijU2G0XJsoBgDRTpNuIBPgr5u32fOc0VcUe7bwZ+05XGngsLh2+xTYwDi7VTkuMYOzat4pv/lKBVoOb9ppb4gj4rbP+rYf7zPQJz+j1BBaxynJeLD+KiRdartbcnDVZNI927pp6afBZ7tjYtXDOy1G24OGhWtZeI+qZsjMktzKRw03UmtgRyQDqNi3RRKI+5UHygiRZIOThtkVwbljjMoAOZxSSddJUDBXTh3e10gwPKy5mkkQi05LoHPVAzm3M6ojnNEFovHv4qNR4PjJn5KLBJUCjik35rqbUAYRx0HnqUKnSMSBbT1/wghY+Wig5slEazREfRgwqA06YKL3cQWXjVJ5kcvmkwOA8VAsWAXGAOHwQg209USo314qICCBCfoiFmgUTqqIQllRjEXF1ENQKhqiV6WU2MyoAWU50QCARTT0i/NTrhsiPNRbbTkoINsiatHQ/FRDVOEEQFq3Zxu5RpMGKrDPUd/osIsB949VQt2dknFYqjQGj3gO6NHtP/pBW21qQ7402CADkb00B9PkpVhYilVeHPHAS5x0EcAqNvxtynTbTYwZi5kukyST+14cl7XarvB3FNuDomCWh1QjWDOVviSCT5c1jlZxcZJJPW6mGiPxt7SvX2Vt8AtDrDSVXy1NlVslJbGwbNxrHECk4uGWSeC6cfhGYmnlfccenJZfu5tuphqgIuyfabz/ADW1OwtN1FmJo3p1QHOHLN+dlnMXdZDvfutWwLwH3Y8Sxw0Mag/7hIVcLVv28OBGNwFWkR+sotD6Z4ktBI9QC1YRUEHRbZc6g4IpCi4IBQmCmQmpugoBp05SVAiBAjzU6dQAnqCPVReACoBhOgJ4+lyoOmhQc4hrRmJMADiSrC7cvFtF2D1/JdnZls8vxTXHSk11XzaPZ/qLVqZenl0Ri1XdvEj90fIt/FAfszENkd28DwJ+C3AO5qbaLTqGnxAWeS4wh+Be0Xa4HTQ6IJa6bi+i3d2FZN2N9F4m29pYPD1TSq04cACbH9prXR6Ob6pyMZIWgW4pmVC1aYcfst+ob5gfML0qm6uCLc/dgNy59AIaBmJPSBKumMjyZjZQNNahhd2cDWcG07uOgB5XOh5SiO3CoC4JHmfxTTGW5YHWUwYFoP8A2PQc6GVSTrqD8lB/Z83hW+CaYoOWSIF04p3N9BfyV4PZ88GW1b8NPxQXdn9caPB8vzTTFMhSJtHJWl+4mJHI+qBV3NxQNmg+v4JqYrmVOwL3K+7GJGlM+vHiuX/oeIH7p3uV0cHd2lSywus7MrAGabvRQODq/cdf/aU0XXsfwpdjsw/d0nuPUuLWAf1H0Wj7vsJrEu1GZx8TY/EqgdmNKvh3VqrgGNezIC4XLpBEDkLzPRX/AGA8NqiDILYnmf8AIWfasm7RcRnxlbn3jgfBkU2j0afVVJwV57UcD3eMeY+2S8dc1/jmHkqS4LSAuakGqbgmCBNatn7Isb3uBrYdxnu3GOjagJH9TXlY0Fo3ZLie7ZjXc202N/i/W/CQpRf9kYhtN4c8w1zMvnqPmsg2/u1WDgadJxGUZtPtSZi/KFp1asxrQHnXTySwW1A6QxwcORU1rGE1aJaSHAg8iIXNi3EQBx4rbts7Ew+JnvGBjuDgst3i3edh3QfbZNnKyor1B5JveyMVIMA0CdouqgUBJEcAkg4wjUK0SOYj11QuCamySg1zslwcUcRVI4NZ/M4Ej+lXIUV4G59QUdkmpxdUAPoF5j95qMnM5xMp+Xryxrwmxdf0cXMphQHNUetvPTJhrj6oQ3jBtJiea561w/q+iiDaeKqO9jab9o1e8tTBYx7tSGtDQ4gD6sm2Ztam9waCQXG1+JK5dntGJ2tVpvMsNd7yObWlxy+Fo8B1VnaXxwLZmEweIrMo06Tg57oEjzkmOAHxVk3mxTaWFLTrUHdif/jbGafElo8M6Fs+gyjU7ymA1wBE2tmEet1U9p7VZXqeyHVGtOQC/wCsY2STbQOOY9A48k0sr1uz+jTw+LoOuDVbAkah9gfWFd3jI+qCP9NtQ+TWuLT8FmNTbVWq5j6je7NMnKGiJkl0fADwV72htnNTNQx+swrnOjgZFI38SPJXUxWOz2kaeKfUu9jaRdBJIEua1oAnUzHquWnu9jBfPUMXIDuBIA16keq9fcd+TD4qobmabfOXO+C79q7Sc3BYh7ZY79W3MNYc4z4fZChipswWMM93WeQPA844dCvdruxDNmh2Yit3rQSRwIqT5eyPTquvdSqP0R73WzV4/kZ/5Lr29i6YwcZrvqgdYYGkx5O96AG6e0XOw5NU5nd44B2gIaG2A6SfoLzN5NuYijjzQYGlk02jXV7WE/1F1l5tbZVd7GPYajWOByAEgQDeB4yvQ2HsepWxtNlV2aoypnqkmT+qMmSOsD0CC6mm0m6G6m2ZtE3Tfo5undhCRB0KBu6Y8SAIInRC/QmzMNt0GqIcI4aeCduGcOKDkqYB1SLxf3LmwWNFJ5a4xBt05L13MdzTU9m0q8gjLVOh+8R+QQV3tHwpxTGvA9tgi3Ea/MrKajS0kEQRwPNbhQwjmyC5rmDjxESPivF2zu3hsWMw9h5FiOKupjJVGFcq3Z3iw4hkOHPx8JRcH2bYlxHePZTbxP5K6KhgsJUqvbTptL3uMADifw6rYNm7vNwdJlCQ6p9uqRpnPAdALLt2LsjDYBhFAZqhHtVnC/kuavj25hJhhcM7z11jmVKBb2upUcEa1QE1KhLKIngdSekCfRZfsveOpRloAyk352mPivS383l/SqxyWpMHd0hyaNXeJhVOFchtansHbPetJac0atOq9ynhKNa1QTTdZ3RY9sjaD6FQPadNRwPQrasCxlWjSxNMyyq3KR914JB85BWcxd1mW/m6LsDW9mTRfJpu+LT1E/BVVwX0PtPZwxuBfReJez7J45miW+o9nzKwHFUixxHKy6etZcRCSJllJQec0I7WQLFQqGDI8Qmp1DoUFs2Zva+nhDhSzMM4qA+AghQxeGquDXdy6CM0gazBHWIhcO6+ANbEUqeuZwb6lb3VwzHPjKMswLCwGg9AE8p7WX0wxlANMua8f8SPfyUnPpkx9kStixWAp5ohknmB9aIT9lUJg0weOiw1KyVuKDXtexwGUhw8jZWfYmOp942qMrahn2zE+0HNcfGCT6K3Vd28IRemL+C8x+6mFl00gOUR1UXZ9OalRptFRr6odnGUieBF/WYRdibLoUS97HDM5pYJ4AkEx1MR4Eqq9pGymYcYU0hl7wVC7xaWAX8yqgMdUAEVHdblWRL5a17EbNFWk6k5zQXPa/OIBGXMIH83uTjZzWYV2HzSXAgO+6C6m4/2H1WRM2xXGlV3qjN3hxI/eFXE1qmyMB3FCpSDg7O5rh0yhwv/ADD0U9oYB1bDGiHDOXtceQDW1AOOsvHosrG82J++jM3sxA4hMq60/B4U0cLTouOYio97o45suX4FefvBs2rWpUhTAlrqj3jlnFJoHUxTnzVHZvjiOhj3ItLffEDgOamG9Y0p+IDWYamSQWMYw8gS50+6F4uyWVmbTGILSKb6tV5N9HZ3Nkfyqst39qm7mNK7qHaM4a0x6q5UWOni8Tf7UxOiNg9qYqAXRHGdbLwqPaUONK/klT39ol4c6mYAiIEfHVTKuxaKO8D82UiOZ5Su/H7fpUhJMmLBVdm/eDJk0o8ijje3Z74zNA63TtOnsU96qZEZTm0A5n8Ezd4DTfmblJAgki0mCWtHqJXh4NjKzyaJBaTrym8eK9JuzTTqNkgyePDwHEkqL04HY7FNAIb9t2h1kyTJ8ASrJs+gWsl4AJ4LmxWOY0VKlTKxlMWJ1e86BvSbEqhbU33qPED1ViNNwtYAe2QL8D6I3esJEOHgsS/67UOryrLuzvOwPaKjoiwJ6/NOyYvraBqVmsc72SQCPOfyWa9oG0apxD6dm0mPeym1umVji0E9TBK0LC7QY4gtdxseuoXj7x7ouxZe+kBnALyJ+14dVYVkxTgI+JwzmOLXCCOaAtMnate7KcbmwOIpOP8ApuDx0DxI/qY71WRhaL2dU3Mw1Z0Ed89jR/DSzEn+Z8eRUo0nYVT9Y8c2h3oY+axftAwLaWKcGmc2ZxHI53tA9GtWybuM9t7+AAb63PwCxHe3GCpiqj5s5xPkXFa8f1L8vBe0ZY4yT5R+RSQXFJQcbROqn3YB58lA8ERjvNBfuyPCzi+8ItTa5/oDHvIWvtGUAdFQeyDBZaFaseOVnq4T8Fd6puSr+T1DxcuNwrC7P+1zk6DhHmqnvLvYzC1+5eDmyh/gH3HuhW98uPRY72qPnalZv3RSYP8A6qZ+axO1apszHtq0GVv2Xg5Z6HLPqCiVSSbDguLd+jkwWFaRP6sHwzue/wCDgvUBl0REJZ2RnXbEb4RvKnUd/M8Af2FZvlWi9stT/wB1QbwFAernPPzCzyo6SrEDSCRTtcqGTwkmcLIEKnBGDbRxlcaLQmY80BWiUWkQCLKLnzwi6VRpmDqgkpApmKQQSaERrFFgXbhRceKDSOz1hp4KCyDUrGo1x4ta0UxHTNn9DzVnwWBpZn4qu72KYkk6DoB8echFq4Tu6GEpxdlINPiAyffK87fV8YKjSH71+d38LAahnpZoWc7Vm2+u334msXRkZEMZoGN1bI+8QZPKVWCuzGvDiHAkkiXHqbkBcjgqiBCQSSQXTcXbRNRmHqGWuMNnWTAAHmtPwmahWDHTY6/eaf8AMrBcDXdTe17SQ5rg4EcCDIX0BiKwq0sLWOtSkHH/AJNY75lKqj9r+x2MeKrBGYZj4zDvWWlZgt02jgGYgGnXLnDQEyco/D8F5OB3H2fTdmdmqx+yZA95Nk0xQ90N1KuOqACWUW3qVCLAcm83arVMQKdMNp0mhtOmAxjR0+JJkyiYjHtazIwNYwaNbb1QcE5tNxxGKPd06YzAGxJ4W1J6LPyrp3k2h+g7PdP+rUBA8XanyBAnnCwPFVcxJVj353ufjaxI9mmLMbyAnXqZk+XIKqE21XT1jKL0lHMkoBB9oTNKWGgn2jA+vko5kF02NvvVwtE0GtBacrjeDIvHhf3LvHaBiInJbx/JZ/nJJMiZm66G1rzmvynkl7+SdLx/6kPFsl/FVXeDbH6TjKmJIjO4GOQaGsb/AEtC4MTXDzMR9fkuaUnS1qh7RaAyta05Gta0SPuNDfkuqh2j0ORk9FkUCNVKmBI8Uw1b+0fa1PFYkVKbpHdgeAb7IHnlLvBwVRB1Sc+ZQ3ORCc5IvQ0kEzUUSUyJTbxKCLWEo9NgHG6T3SU0oOnubTyjzUXPMoLqsCNZv4J+/BknWUBQFNo1QmVAYE/mpvJQGpruweq4KaOx8FB9GY9oNGg8GRAAPRzRB9wXg720c+EoP4McabvBwLPiG+oS3A2qMXs80pBqURkjoL0z7svkultVrqVWk8exUaf+L+B9Y8wFL1VYRXYWktOoMHysguXrbwYN1Oo7MLk+vVePqqiVWmQogpOeSdU0oCtdzW9OORmGonWjQY13Rwa0Ef0rMOzndg4uv3rxFCicz3HRxF2sHO4k9PFaVhaBqVY1L3XP+0XcfRZtV4m39uVKRJA9mQ0cLwT77+i8CvvUXHI52W/tFt5jgCvW7ZMazOyjwpMLoH332aPICfCeayd1UxqrxXkv3/e/dVQ+m1uVrSGhwzHMYl5vGbgJ0niqzvDvPXxbpe4xwE+88yvCcVJ5A0KSYlumcUN315qbBJUFUQJTpnJ0AEkkkCSSSQJJJJAkk6ZA8pAJk7XRoglltfyUQnc8nVMEBZ5J5H4KMJnthUEY6PK/ipB5Mk6lCan48wgE4ymRqjOMf5+iE2HfDgSAfFQQaDNtV2NdPkhl8m0IxaA3UGeSAzXezHM/XxUA5CD+CZrroLJudvK/BYhtVt2n2Xt+806jxsCCtVO0KdU97SINOp7XgTqD5rBg5exsfb1SiC0kmm43E6EcQpZqxrGO2Xh8TTNN4AI0dxHj+Ko+0uz7EMJNOHt4fQsvTfvPRqw9ru7fAHSwi67Ke9xp/ttd1a4LPbWfSlU9y8c45RRKtWweyx8h+MqCmwatGp6L2MLvyXENky4wBIuTbmi47eOm1jnOfL+DOJ8uSanF7uLxNKjSbQoNDKTbAD9pSZjaeCw78VXs4iGM4nk0eJ1PAKj1t7qVNrajmE1TLspIho/Y8yL+YVK3k3mrYypmqOsNG8AOgWpPtKDvDtd+JrPqvMlzify8ALBeW59ojUyoPPvumVQp4piLpiohBOnF5nQqI8U5mPG/p9FQugSdQmElRBJJJQJJJJA4hScVBOgkpU72jz+Kg5yQeVROsyHGNAUOEsx5plAk4CZO1UTJtCk18iD5IQRGjjPFBET5IlZhafIH696cVACRGhKi55OpmNEEmvkZSbXjxQch+aOGWP8ADPqQSo4cXP8AL6/4QBBRgeSG5kaotF+WbcCPBQTcQY4WumcAIvwuhhS/CUDt+CcOkeCjEoTjwQdVN5tBiyI/EHMYuJt4cFy0nHUa6KVPW9kHSzElpBbIIMggwQRoQV14zb9ar9qJ5gR04W05LySU+nognUqE6klQaid3aesfNDnVAbMPaPSB0v8AhPqguqSmaJB5JosgWZJ54wnaRBlDlBNz7Dpb1k/NMH81EpZVQTLYfXVJSrOm40PDrx+KSDlabKThEKLNCi1dfRQRc2ExC7Kw/Vt8PmUOh8vmqBMpE36T9edkM2MdYRsQLNUXtEi3Af2hQMymSQOagp0ftevwUFROi0Exw4p8gUaP4pP1QMXKIUncfH8Ux0QPz6KdFhJt4+iEunA/a9f7XIBBpcT6lTNKw8J+vchT7J8kVht5fMIJimYBBuQbeCUDKD1+I/JQwx9r/g/+x6I77L/4m/8A6QKpUMTbSJQ2vgERrx5cVD8lI6eY+aBDgEVrfZB5uj0APz9yC7j5I2F+f4oIgi6euwEi0SmOvmj4zUeHzKg52OyxH1KYniU3EJwgZSLtB1/wkfr3JncEBmPgQbwbdZ19wAUqrZBI6E+HFRqfZb5oU3PggZPMHRRCarxVC4KdJnGPy+pQhxXoVhBIFhLfkoOWtSAAi83jlylDb1U6Wvk74FSxY/WH64BUQLpgaAafFJCKZ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5124" name="Picture 4"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4"/>
            <a:ext cx="6324600" cy="281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692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68" y="6248400"/>
            <a:ext cx="5981700" cy="848436"/>
          </a:xfrm>
        </p:spPr>
        <p:txBody>
          <a:bodyPr>
            <a:normAutofit/>
          </a:bodyPr>
          <a:lstStyle/>
          <a:p>
            <a:r>
              <a:rPr lang="en-US" sz="2400" i="1" dirty="0">
                <a:solidFill>
                  <a:schemeClr val="bg1"/>
                </a:solidFill>
                <a:latin typeface="AGaramond"/>
              </a:rPr>
              <a:t>Julianne </a:t>
            </a:r>
            <a:r>
              <a:rPr lang="en-US" sz="2400" i="1" dirty="0" err="1">
                <a:solidFill>
                  <a:schemeClr val="bg1"/>
                </a:solidFill>
                <a:latin typeface="AGaramond"/>
              </a:rPr>
              <a:t>Stanz</a:t>
            </a:r>
            <a:endParaRPr lang="en-US" sz="2400" i="1" dirty="0">
              <a:solidFill>
                <a:schemeClr val="bg1"/>
              </a:solidFill>
              <a:latin typeface="AGaramond"/>
            </a:endParaRPr>
          </a:p>
        </p:txBody>
      </p:sp>
      <p:pic>
        <p:nvPicPr>
          <p:cNvPr id="7170" name="Picture 2"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0"/>
            <a:ext cx="917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2958"/>
            <a:ext cx="9174480" cy="646331"/>
          </a:xfrm>
          <a:prstGeom prst="rect">
            <a:avLst/>
          </a:prstGeom>
          <a:noFill/>
        </p:spPr>
        <p:txBody>
          <a:bodyPr wrap="square" rtlCol="0">
            <a:spAutoFit/>
          </a:bodyPr>
          <a:lstStyle/>
          <a:p>
            <a:pPr algn="ctr"/>
            <a:r>
              <a:rPr lang="en-US" sz="3600" dirty="0">
                <a:solidFill>
                  <a:schemeClr val="bg1"/>
                </a:solidFill>
              </a:rPr>
              <a:t>Key 2- The Deep Breath of Prayer </a:t>
            </a:r>
          </a:p>
        </p:txBody>
      </p:sp>
    </p:spTree>
    <p:extLst>
      <p:ext uri="{BB962C8B-B14F-4D97-AF65-F5344CB8AC3E}">
        <p14:creationId xmlns:p14="http://schemas.microsoft.com/office/powerpoint/2010/main" val="1902340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7" name="Picture 3" descr="H:\Diocese\Department\Communications\Amber files\New Evangelization\JuliannePrezi\PreziImages\bigstock-Compass-in-the-hand-against-ru-71710756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1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67360" y="1143000"/>
            <a:ext cx="8183880" cy="1520109"/>
          </a:xfrm>
        </p:spPr>
        <p:style>
          <a:lnRef idx="0">
            <a:schemeClr val="accent6"/>
          </a:lnRef>
          <a:fillRef idx="3">
            <a:schemeClr val="accent6"/>
          </a:fillRef>
          <a:effectRef idx="3">
            <a:schemeClr val="accent6"/>
          </a:effectRef>
          <a:fontRef idx="minor">
            <a:schemeClr val="lt1"/>
          </a:fontRef>
        </p:style>
        <p:txBody>
          <a:bodyPr>
            <a:normAutofit fontScale="90000"/>
          </a:bodyPr>
          <a:lstStyle/>
          <a:p>
            <a:pPr algn="ctr"/>
            <a:r>
              <a:rPr lang="en-US" dirty="0"/>
              <a:t>Your GPSS- Global Positioning Spiritual System</a:t>
            </a:r>
            <a:br>
              <a:rPr lang="en-US" dirty="0"/>
            </a:br>
            <a:endParaRPr lang="en-US" dirty="0"/>
          </a:p>
        </p:txBody>
      </p:sp>
      <p:sp>
        <p:nvSpPr>
          <p:cNvPr id="7" name="Title 1"/>
          <p:cNvSpPr txBox="1">
            <a:spLocks/>
          </p:cNvSpPr>
          <p:nvPr/>
        </p:nvSpPr>
        <p:spPr>
          <a:xfrm>
            <a:off x="9144000" y="369651"/>
            <a:ext cx="5181600" cy="1066800"/>
          </a:xfrm>
          <a:prstGeom prst="rect">
            <a:avLst/>
          </a:prstGeom>
        </p:spPr>
        <p:txBody>
          <a:bodyPr vert="horz" anchor="b">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fontAlgn="auto">
              <a:spcAft>
                <a:spcPts val="0"/>
              </a:spcAft>
            </a:pPr>
            <a:endParaRPr lang="en-US" dirty="0"/>
          </a:p>
        </p:txBody>
      </p:sp>
    </p:spTree>
    <p:extLst>
      <p:ext uri="{BB962C8B-B14F-4D97-AF65-F5344CB8AC3E}">
        <p14:creationId xmlns:p14="http://schemas.microsoft.com/office/powerpoint/2010/main" val="3967295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E4995-14CB-4F8D-BC8D-1A3714AE7C5E}" type="slidenum">
              <a:rPr lang="en-US" smtClean="0"/>
              <a:t>33</a:t>
            </a:fld>
            <a:endParaRPr lang="en-US"/>
          </a:p>
        </p:txBody>
      </p:sp>
      <p:pic>
        <p:nvPicPr>
          <p:cNvPr id="4" name="Picture 2" descr="https://sp.yimg.com/ib/th?id=HN.608031888960521937&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416179"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074" y="190311"/>
            <a:ext cx="4236720" cy="66787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latin typeface="Palatino Linotype" panose="02040502050505030304" pitchFamily="18" charset="0"/>
              </a:rPr>
              <a:t>Prayer is essential for Evangelization because Christian preaching is not primarily the communication of doctrine, but rather the communication of existence, of a life. </a:t>
            </a:r>
          </a:p>
          <a:p>
            <a:pPr algn="ctr"/>
            <a:endParaRPr lang="en-US" sz="2800" dirty="0">
              <a:latin typeface="Palatino Linotype" panose="02040502050505030304" pitchFamily="18" charset="0"/>
            </a:endParaRPr>
          </a:p>
          <a:p>
            <a:pPr algn="ctr"/>
            <a:r>
              <a:rPr lang="en-US" sz="2800" dirty="0">
                <a:latin typeface="Palatino Linotype" panose="02040502050505030304" pitchFamily="18" charset="0"/>
              </a:rPr>
              <a:t>The one who prays without speaking evangelizes more than the one who speaks without praying. </a:t>
            </a:r>
          </a:p>
          <a:p>
            <a:pPr algn="ctr"/>
            <a:endParaRPr lang="en-US" dirty="0">
              <a:latin typeface="Palatino Linotype" panose="02040502050505030304" pitchFamily="18" charset="0"/>
            </a:endParaRPr>
          </a:p>
          <a:p>
            <a:pPr algn="ctr"/>
            <a:r>
              <a:rPr lang="en-US" dirty="0" err="1">
                <a:latin typeface="Palatino Linotype" panose="02040502050505030304" pitchFamily="18" charset="0"/>
              </a:rPr>
              <a:t>Cantalamessa</a:t>
            </a:r>
            <a:r>
              <a:rPr lang="en-US" dirty="0">
                <a:latin typeface="Palatino Linotype" panose="02040502050505030304" pitchFamily="18" charset="0"/>
              </a:rPr>
              <a:t>, 34</a:t>
            </a:r>
          </a:p>
        </p:txBody>
      </p:sp>
    </p:spTree>
    <p:extLst>
      <p:ext uri="{BB962C8B-B14F-4D97-AF65-F5344CB8AC3E}">
        <p14:creationId xmlns:p14="http://schemas.microsoft.com/office/powerpoint/2010/main" val="1911474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20" y="914400"/>
            <a:ext cx="8229600" cy="762000"/>
          </a:xfrm>
        </p:spPr>
        <p:txBody>
          <a:bodyPr>
            <a:normAutofit/>
          </a:bodyPr>
          <a:lstStyle/>
          <a:p>
            <a:pPr algn="ctr"/>
            <a:r>
              <a:rPr lang="en-US" sz="4000" dirty="0">
                <a:solidFill>
                  <a:schemeClr val="tx1"/>
                </a:solidFill>
                <a:latin typeface="Palatino Linotype" panose="02040502050505030304" pitchFamily="18" charset="0"/>
              </a:rPr>
              <a:t>The Presence of God</a:t>
            </a:r>
          </a:p>
        </p:txBody>
      </p:sp>
      <p:sp>
        <p:nvSpPr>
          <p:cNvPr id="3" name="Content Placeholder 2"/>
          <p:cNvSpPr>
            <a:spLocks noGrp="1"/>
          </p:cNvSpPr>
          <p:nvPr>
            <p:ph idx="1"/>
          </p:nvPr>
        </p:nvSpPr>
        <p:spPr>
          <a:xfrm>
            <a:off x="533401" y="1752600"/>
            <a:ext cx="8059604" cy="4343400"/>
          </a:xfrm>
        </p:spPr>
        <p:txBody>
          <a:bodyPr>
            <a:normAutofit/>
          </a:bodyPr>
          <a:lstStyle/>
          <a:p>
            <a:pPr algn="ctr">
              <a:buFont typeface="Wingdings" panose="05000000000000000000" pitchFamily="2" charset="2"/>
              <a:buNone/>
              <a:defRPr/>
            </a:pPr>
            <a:r>
              <a:rPr lang="en-US" dirty="0">
                <a:latin typeface="Palatino Linotype" panose="02040502050505030304" pitchFamily="18" charset="0"/>
              </a:rPr>
              <a:t>Lord Jesus Christ </a:t>
            </a:r>
            <a:r>
              <a:rPr lang="en-US" i="1" dirty="0">
                <a:latin typeface="Palatino Linotype" panose="02040502050505030304" pitchFamily="18" charset="0"/>
              </a:rPr>
              <a:t>(breathe in) </a:t>
            </a:r>
          </a:p>
          <a:p>
            <a:pPr algn="ctr">
              <a:buFont typeface="Wingdings" panose="05000000000000000000" pitchFamily="2" charset="2"/>
              <a:buNone/>
              <a:defRPr/>
            </a:pPr>
            <a:r>
              <a:rPr lang="en-US" dirty="0">
                <a:latin typeface="Palatino Linotype" panose="02040502050505030304" pitchFamily="18" charset="0"/>
              </a:rPr>
              <a:t>Son of the living God </a:t>
            </a:r>
            <a:r>
              <a:rPr lang="en-US" i="1" dirty="0">
                <a:latin typeface="Palatino Linotype" panose="02040502050505030304" pitchFamily="18" charset="0"/>
              </a:rPr>
              <a:t>(breathe out) </a:t>
            </a:r>
          </a:p>
          <a:p>
            <a:pPr algn="ctr">
              <a:buFont typeface="Wingdings" panose="05000000000000000000" pitchFamily="2" charset="2"/>
              <a:buNone/>
              <a:defRPr/>
            </a:pPr>
            <a:r>
              <a:rPr lang="en-US" dirty="0">
                <a:latin typeface="Palatino Linotype" panose="02040502050505030304" pitchFamily="18" charset="0"/>
              </a:rPr>
              <a:t>Have mercy on me </a:t>
            </a:r>
            <a:r>
              <a:rPr lang="en-US" i="1" dirty="0">
                <a:latin typeface="Palatino Linotype" panose="02040502050505030304" pitchFamily="18" charset="0"/>
              </a:rPr>
              <a:t>(breathe in) </a:t>
            </a:r>
          </a:p>
          <a:p>
            <a:pPr algn="ctr">
              <a:buFont typeface="Wingdings" panose="05000000000000000000" pitchFamily="2" charset="2"/>
              <a:buNone/>
              <a:defRPr/>
            </a:pPr>
            <a:r>
              <a:rPr lang="en-US" dirty="0">
                <a:latin typeface="Palatino Linotype" panose="02040502050505030304" pitchFamily="18" charset="0"/>
              </a:rPr>
              <a:t>a sinner. </a:t>
            </a:r>
            <a:r>
              <a:rPr lang="en-US" i="1" dirty="0">
                <a:latin typeface="Palatino Linotype" panose="02040502050505030304" pitchFamily="18" charset="0"/>
              </a:rPr>
              <a:t>(breathe out) </a:t>
            </a:r>
          </a:p>
          <a:p>
            <a:pPr algn="ctr">
              <a:buFont typeface="Wingdings" panose="05000000000000000000" pitchFamily="2" charset="2"/>
              <a:buNone/>
              <a:defRPr/>
            </a:pPr>
            <a:endParaRPr lang="en-US" i="1" dirty="0">
              <a:latin typeface="Palatino Linotype" panose="02040502050505030304" pitchFamily="18" charset="0"/>
            </a:endParaRPr>
          </a:p>
          <a:p>
            <a:pPr algn="ctr">
              <a:buFont typeface="Wingdings" panose="05000000000000000000" pitchFamily="2" charset="2"/>
              <a:buNone/>
              <a:defRPr/>
            </a:pPr>
            <a:r>
              <a:rPr lang="en-US" b="1" dirty="0">
                <a:latin typeface="Palatino Linotype" panose="02040502050505030304" pitchFamily="18" charset="0"/>
              </a:rPr>
              <a:t>Lord Jesus Christ</a:t>
            </a:r>
            <a:endParaRPr lang="en-US" b="1" i="1" dirty="0">
              <a:latin typeface="Palatino Linotype" panose="02040502050505030304" pitchFamily="18" charset="0"/>
            </a:endParaRPr>
          </a:p>
          <a:p>
            <a:pPr algn="ctr">
              <a:buFont typeface="Wingdings" panose="05000000000000000000" pitchFamily="2" charset="2"/>
              <a:buNone/>
              <a:defRPr/>
            </a:pPr>
            <a:r>
              <a:rPr lang="en-US" b="1" dirty="0">
                <a:latin typeface="Palatino Linotype" panose="02040502050505030304" pitchFamily="18" charset="0"/>
              </a:rPr>
              <a:t>Son of the living God </a:t>
            </a:r>
          </a:p>
          <a:p>
            <a:pPr algn="ctr">
              <a:buFont typeface="Wingdings" panose="05000000000000000000" pitchFamily="2" charset="2"/>
              <a:buNone/>
              <a:defRPr/>
            </a:pPr>
            <a:r>
              <a:rPr lang="en-US" b="1" dirty="0">
                <a:latin typeface="Palatino Linotype" panose="02040502050505030304" pitchFamily="18" charset="0"/>
              </a:rPr>
              <a:t>Have mercy on me </a:t>
            </a:r>
          </a:p>
          <a:p>
            <a:pPr algn="ctr">
              <a:buFont typeface="Wingdings" panose="05000000000000000000" pitchFamily="2" charset="2"/>
              <a:buNone/>
              <a:defRPr/>
            </a:pPr>
            <a:r>
              <a:rPr lang="en-US" b="1" dirty="0">
                <a:latin typeface="Palatino Linotype" panose="02040502050505030304" pitchFamily="18" charset="0"/>
              </a:rPr>
              <a:t>a sinner.</a:t>
            </a:r>
            <a:endParaRPr lang="en-US" b="1" i="1" dirty="0">
              <a:latin typeface="Palatino Linotype" panose="02040502050505030304" pitchFamily="18" charset="0"/>
            </a:endParaRPr>
          </a:p>
        </p:txBody>
      </p:sp>
    </p:spTree>
    <p:extLst>
      <p:ext uri="{BB962C8B-B14F-4D97-AF65-F5344CB8AC3E}">
        <p14:creationId xmlns:p14="http://schemas.microsoft.com/office/powerpoint/2010/main" val="146905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content-atl3-1.xx.fbcdn.net/v/t34.18173-12/18817003_10155283450966704_1437555509_n.jpg?_nc_cat=0&amp;oh=aa8fdf66bdf029363d0b5e21190fe38a&amp;oe=5BA81F0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87" r="4" b="23580"/>
          <a:stretch/>
        </p:blipFill>
        <p:spPr bwMode="auto">
          <a:xfrm rot="16200000">
            <a:off x="-160934" y="723975"/>
            <a:ext cx="2425695" cy="16212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content-atl3-1.xx.fbcdn.net/v/t34.18173-12/18871511_10155283765191704_629008843_n.jpg?_nc_cat=0&amp;oh=f9bab0dd639e90e8a7274039c1802c40&amp;oe=5BA7202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320" r="4" b="10847"/>
          <a:stretch/>
        </p:blipFill>
        <p:spPr bwMode="auto">
          <a:xfrm rot="5400000">
            <a:off x="1523154" y="723972"/>
            <a:ext cx="2425695" cy="16212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atl3-1.xx.fbcdn.net/v/t34.18173-12/18834468_10155283449596704_774439555_n.jpg?_nc_cat=0&amp;oh=2383fb01d2f822ae3d9780ad7738b54f&amp;oe=5BA7F06D"/>
          <p:cNvPicPr>
            <a:picLocks noChangeAspect="1" noChangeArrowheads="1"/>
          </p:cNvPicPr>
          <p:nvPr/>
        </p:nvPicPr>
        <p:blipFill rotWithShape="1">
          <a:blip r:embed="rId5">
            <a:extLst>
              <a:ext uri="{28A0092B-C50C-407E-A947-70E740481C1C}">
                <a14:useLocalDpi xmlns:a14="http://schemas.microsoft.com/office/drawing/2010/main" val="0"/>
              </a:ext>
            </a:extLst>
          </a:blip>
          <a:srcRect t="5430" b="5358"/>
          <a:stretch/>
        </p:blipFill>
        <p:spPr bwMode="auto">
          <a:xfrm rot="16200000">
            <a:off x="41447" y="3031104"/>
            <a:ext cx="3705016" cy="33053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atl3-1.xx.fbcdn.net/v/t34.18173-12/18834517_10155283444371704_201949543_n.jpg?_nc_cat=0&amp;oh=2c0ff8b8034ee729bfeaed857f4e6078&amp;oe=5BA7EBF6"/>
          <p:cNvPicPr>
            <a:picLocks noChangeAspect="1" noChangeArrowheads="1"/>
          </p:cNvPicPr>
          <p:nvPr/>
        </p:nvPicPr>
        <p:blipFill rotWithShape="1">
          <a:blip r:embed="rId6">
            <a:extLst>
              <a:ext uri="{28A0092B-C50C-407E-A947-70E740481C1C}">
                <a14:useLocalDpi xmlns:a14="http://schemas.microsoft.com/office/drawing/2010/main" val="0"/>
              </a:ext>
            </a:extLst>
          </a:blip>
          <a:srcRect r="-1" b="14825"/>
          <a:stretch/>
        </p:blipFill>
        <p:spPr bwMode="auto">
          <a:xfrm rot="16200000">
            <a:off x="3148821" y="782387"/>
            <a:ext cx="6214534" cy="529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3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Wicklowwire\Pictures\2012\Ireland Pilgrimage 2012\DSCF6256.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404647"/>
            <a:ext cx="8534400" cy="6016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63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0963" y="150652"/>
            <a:ext cx="8551190" cy="839948"/>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dirty="0"/>
              <a:t>Share Prayer</a:t>
            </a:r>
          </a:p>
        </p:txBody>
      </p:sp>
      <p:sp>
        <p:nvSpPr>
          <p:cNvPr id="3" name="Content Placeholder 2"/>
          <p:cNvSpPr>
            <a:spLocks noGrp="1"/>
          </p:cNvSpPr>
          <p:nvPr>
            <p:ph sz="quarter" idx="1"/>
          </p:nvPr>
        </p:nvSpPr>
        <p:spPr>
          <a:xfrm>
            <a:off x="-3220" y="1219200"/>
            <a:ext cx="9147220" cy="5791200"/>
          </a:xfrm>
        </p:spPr>
        <p:txBody>
          <a:bodyPr>
            <a:normAutofit fontScale="92500" lnSpcReduction="10000"/>
          </a:bodyPr>
          <a:lstStyle/>
          <a:p>
            <a:pPr lvl="0">
              <a:buFont typeface="Wingdings" panose="05000000000000000000" pitchFamily="2" charset="2"/>
              <a:buChar char="v"/>
            </a:pPr>
            <a:r>
              <a:rPr lang="en-US" dirty="0"/>
              <a:t>You can call on God the following ways: God, Lord, Father, Jesus, Holy Spirit, etc.</a:t>
            </a:r>
          </a:p>
          <a:p>
            <a:pPr lvl="0">
              <a:buFont typeface="Wingdings" panose="05000000000000000000" pitchFamily="2" charset="2"/>
              <a:buChar char="v"/>
            </a:pPr>
            <a:r>
              <a:rPr lang="en-US" dirty="0"/>
              <a:t>Thank God for the person you are praying with and ask for God's blessing upon them: "Thank you for Francis, you son.  Please bless him."</a:t>
            </a:r>
          </a:p>
          <a:p>
            <a:pPr lvl="0">
              <a:buFont typeface="Wingdings" panose="05000000000000000000" pitchFamily="2" charset="2"/>
              <a:buChar char="v"/>
            </a:pPr>
            <a:r>
              <a:rPr lang="en-US" dirty="0"/>
              <a:t>Then ask God for what the person needs: "Heal Francis' grandmother.  Help Francis' family to make the right decisions about the nursing home.  Continue to give Francis and his grandmother a wonderful relationship."</a:t>
            </a:r>
          </a:p>
          <a:p>
            <a:pPr lvl="0">
              <a:buFont typeface="Wingdings" panose="05000000000000000000" pitchFamily="2" charset="2"/>
              <a:buChar char="v"/>
            </a:pPr>
            <a:r>
              <a:rPr lang="en-US" dirty="0"/>
              <a:t>Finish the prayer with a doxology: "We ask this through Christ our Lord." OR "We ask this in Jesus' name."  OR "Through Our Lord Jesus Christ you Son, who lives and reigns with the Holy Spirit, one God forever and ever."  OR </a:t>
            </a:r>
            <a:r>
              <a:rPr lang="en-US" dirty="0" err="1"/>
              <a:t>etc</a:t>
            </a:r>
            <a:endParaRPr lang="en-US" dirty="0"/>
          </a:p>
          <a:p>
            <a:endParaRPr lang="en-US" dirty="0"/>
          </a:p>
        </p:txBody>
      </p:sp>
    </p:spTree>
    <p:extLst>
      <p:ext uri="{BB962C8B-B14F-4D97-AF65-F5344CB8AC3E}">
        <p14:creationId xmlns:p14="http://schemas.microsoft.com/office/powerpoint/2010/main" val="147257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0" y="1828800"/>
            <a:ext cx="8381260" cy="1054394"/>
          </a:xfrm>
        </p:spPr>
        <p:txBody>
          <a:bodyPr/>
          <a:lstStyle/>
          <a:p>
            <a:endParaRPr lang="en-US" dirty="0"/>
          </a:p>
        </p:txBody>
      </p:sp>
      <p:pic>
        <p:nvPicPr>
          <p:cNvPr id="4" name="Picture 2" descr="http://www.charlottefirst.org/wp-content/uploads/2014/09/prayer-han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9" y="0"/>
            <a:ext cx="911673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2" y="345141"/>
            <a:ext cx="4984891" cy="707886"/>
          </a:xfrm>
          <a:prstGeom prst="rect">
            <a:avLst/>
          </a:prstGeom>
          <a:noFill/>
        </p:spPr>
        <p:txBody>
          <a:bodyPr wrap="none" rtlCol="0">
            <a:spAutoFit/>
          </a:bodyPr>
          <a:lstStyle/>
          <a:p>
            <a:r>
              <a:rPr lang="en-US" sz="4000" dirty="0">
                <a:latin typeface="Palatino Linotype" panose="02040502050505030304" pitchFamily="18" charset="0"/>
              </a:rPr>
              <a:t>Share prayer practice</a:t>
            </a:r>
          </a:p>
        </p:txBody>
      </p:sp>
    </p:spTree>
    <p:extLst>
      <p:ext uri="{BB962C8B-B14F-4D97-AF65-F5344CB8AC3E}">
        <p14:creationId xmlns:p14="http://schemas.microsoft.com/office/powerpoint/2010/main" val="3318058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68" y="6248400"/>
            <a:ext cx="5981700" cy="848436"/>
          </a:xfrm>
        </p:spPr>
        <p:txBody>
          <a:bodyPr>
            <a:normAutofit/>
          </a:bodyPr>
          <a:lstStyle/>
          <a:p>
            <a:r>
              <a:rPr lang="en-US" sz="2400" i="1" dirty="0">
                <a:solidFill>
                  <a:schemeClr val="bg1"/>
                </a:solidFill>
                <a:latin typeface="AGaramond"/>
              </a:rPr>
              <a:t>Julianne </a:t>
            </a:r>
            <a:r>
              <a:rPr lang="en-US" sz="2400" i="1" dirty="0" err="1">
                <a:solidFill>
                  <a:schemeClr val="bg1"/>
                </a:solidFill>
                <a:latin typeface="AGaramond"/>
              </a:rPr>
              <a:t>Stanz</a:t>
            </a:r>
            <a:endParaRPr lang="en-US" sz="2400" i="1" dirty="0">
              <a:solidFill>
                <a:schemeClr val="bg1"/>
              </a:solidFill>
              <a:latin typeface="AGaramond"/>
            </a:endParaRPr>
          </a:p>
        </p:txBody>
      </p:sp>
      <p:pic>
        <p:nvPicPr>
          <p:cNvPr id="7170" name="Picture 2"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0"/>
            <a:ext cx="917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2958"/>
            <a:ext cx="9174480" cy="1200329"/>
          </a:xfrm>
          <a:prstGeom prst="rect">
            <a:avLst/>
          </a:prstGeom>
          <a:noFill/>
        </p:spPr>
        <p:txBody>
          <a:bodyPr wrap="square" rtlCol="0">
            <a:spAutoFit/>
          </a:bodyPr>
          <a:lstStyle/>
          <a:p>
            <a:pPr algn="ctr"/>
            <a:r>
              <a:rPr lang="en-US" sz="3600" dirty="0">
                <a:solidFill>
                  <a:schemeClr val="bg1"/>
                </a:solidFill>
              </a:rPr>
              <a:t>Key 3: Recognizing Threats to Our Spiritual Health</a:t>
            </a:r>
          </a:p>
        </p:txBody>
      </p:sp>
    </p:spTree>
    <p:extLst>
      <p:ext uri="{BB962C8B-B14F-4D97-AF65-F5344CB8AC3E}">
        <p14:creationId xmlns:p14="http://schemas.microsoft.com/office/powerpoint/2010/main" val="2113230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686800" cy="6553200"/>
          </a:xfrm>
        </p:spPr>
        <p:txBody>
          <a:bodyPr>
            <a:normAutofit fontScale="85000" lnSpcReduction="10000"/>
          </a:bodyPr>
          <a:lstStyle/>
          <a:p>
            <a:pPr marL="0" indent="0" algn="ctr">
              <a:buNone/>
            </a:pPr>
            <a:r>
              <a:rPr lang="en-US" dirty="0"/>
              <a:t>Blessed are those who seek to be humble,</a:t>
            </a:r>
          </a:p>
          <a:p>
            <a:pPr marL="0" indent="0" algn="ctr">
              <a:buNone/>
            </a:pPr>
            <a:r>
              <a:rPr lang="en-US" dirty="0"/>
              <a:t>for they have a due share of recognition without looking for it.</a:t>
            </a:r>
          </a:p>
          <a:p>
            <a:pPr marL="0" indent="0" algn="ctr">
              <a:buNone/>
            </a:pPr>
            <a:endParaRPr lang="en-US" dirty="0"/>
          </a:p>
          <a:p>
            <a:pPr marL="0" indent="0" algn="ctr">
              <a:buNone/>
            </a:pPr>
            <a:r>
              <a:rPr lang="en-US" dirty="0"/>
              <a:t>Blessed are those who can take orders as well as give them,</a:t>
            </a:r>
          </a:p>
          <a:p>
            <a:pPr marL="0" indent="0" algn="ctr">
              <a:buNone/>
            </a:pPr>
            <a:r>
              <a:rPr lang="en-US" dirty="0"/>
              <a:t>for there in lies true leadership.</a:t>
            </a:r>
          </a:p>
          <a:p>
            <a:pPr marL="0" indent="0" algn="ctr">
              <a:buNone/>
            </a:pPr>
            <a:endParaRPr lang="en-US" dirty="0"/>
          </a:p>
          <a:p>
            <a:pPr marL="0" indent="0" algn="ctr">
              <a:buNone/>
            </a:pPr>
            <a:r>
              <a:rPr lang="en-US" dirty="0"/>
              <a:t>Blessed are those who in spite of criticism, have the strength</a:t>
            </a:r>
          </a:p>
          <a:p>
            <a:pPr marL="0" indent="0" algn="ctr">
              <a:buNone/>
            </a:pPr>
            <a:r>
              <a:rPr lang="en-US" dirty="0"/>
              <a:t>Of purpose to continue and the stamina to carry on,</a:t>
            </a:r>
          </a:p>
          <a:p>
            <a:pPr marL="0" indent="0" algn="ctr">
              <a:buNone/>
            </a:pPr>
            <a:r>
              <a:rPr lang="en-US" dirty="0"/>
              <a:t>for they shall be real leaders.</a:t>
            </a:r>
          </a:p>
          <a:p>
            <a:pPr marL="0" indent="0" algn="ctr">
              <a:buNone/>
            </a:pPr>
            <a:endParaRPr lang="en-US" dirty="0"/>
          </a:p>
          <a:p>
            <a:pPr marL="0" indent="0" algn="ctr">
              <a:buNone/>
            </a:pPr>
            <a:r>
              <a:rPr lang="en-US" dirty="0"/>
              <a:t>Blessed are those who have faith in their fellow people,</a:t>
            </a:r>
          </a:p>
          <a:p>
            <a:pPr marL="0" indent="0" algn="ctr">
              <a:buNone/>
            </a:pPr>
            <a:r>
              <a:rPr lang="en-US" dirty="0"/>
              <a:t>For they themselves are justified.</a:t>
            </a:r>
          </a:p>
          <a:p>
            <a:pPr marL="0" indent="0" algn="ctr">
              <a:buNone/>
            </a:pPr>
            <a:r>
              <a:rPr lang="en-US" dirty="0"/>
              <a:t>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9EFE4995-14CB-4F8D-BC8D-1A3714AE7C5E}" type="slidenum">
              <a:rPr lang="en-US" smtClean="0"/>
              <a:t>4</a:t>
            </a:fld>
            <a:endParaRPr lang="en-US"/>
          </a:p>
        </p:txBody>
      </p:sp>
    </p:spTree>
    <p:extLst>
      <p:ext uri="{BB962C8B-B14F-4D97-AF65-F5344CB8AC3E}">
        <p14:creationId xmlns:p14="http://schemas.microsoft.com/office/powerpoint/2010/main" val="607274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44112660-8732-44A3-9434-1C8877877228}"/>
              </a:ext>
            </a:extLst>
          </p:cNvPr>
          <p:cNvSpPr>
            <a:spLocks noGrp="1" noChangeArrowheads="1"/>
          </p:cNvSpPr>
          <p:nvPr>
            <p:ph type="body" sz="half" idx="1"/>
          </p:nvPr>
        </p:nvSpPr>
        <p:spPr>
          <a:xfrm>
            <a:off x="457200" y="2004695"/>
            <a:ext cx="8458200" cy="4800600"/>
          </a:xfrm>
        </p:spPr>
        <p:txBody>
          <a:bodyPr rtlCol="0">
            <a:normAutofit/>
          </a:bodyPr>
          <a:lstStyle/>
          <a:p>
            <a:pPr algn="ctr" eaLnBrk="1" fontAlgn="auto" hangingPunct="1">
              <a:buClr>
                <a:schemeClr val="accent6">
                  <a:lumMod val="75000"/>
                </a:schemeClr>
              </a:buClr>
              <a:buFont typeface="Wingdings" panose="05000000000000000000" pitchFamily="2" charset="2"/>
              <a:buChar char="Ø"/>
              <a:defRPr/>
            </a:pPr>
            <a:r>
              <a:rPr lang="en-US" altLang="en-US" sz="4400" dirty="0">
                <a:solidFill>
                  <a:schemeClr val="tx1">
                    <a:lumMod val="75000"/>
                    <a:lumOff val="25000"/>
                  </a:schemeClr>
                </a:solidFill>
                <a:latin typeface="Palatino Linotype" panose="02040502050505030304" pitchFamily="18" charset="0"/>
              </a:rPr>
              <a:t>Spiritual Worldliness</a:t>
            </a:r>
          </a:p>
          <a:p>
            <a:pPr algn="ctr" eaLnBrk="1" fontAlgn="auto" hangingPunct="1">
              <a:buClr>
                <a:schemeClr val="accent6">
                  <a:lumMod val="75000"/>
                </a:schemeClr>
              </a:buClr>
              <a:buFont typeface="Wingdings" panose="05000000000000000000" pitchFamily="2" charset="2"/>
              <a:buChar char="Ø"/>
              <a:defRPr/>
            </a:pPr>
            <a:r>
              <a:rPr lang="en-US" altLang="en-US" sz="4400" dirty="0">
                <a:solidFill>
                  <a:schemeClr val="tx1">
                    <a:lumMod val="75000"/>
                    <a:lumOff val="25000"/>
                  </a:schemeClr>
                </a:solidFill>
                <a:latin typeface="Palatino Linotype" panose="02040502050505030304" pitchFamily="18" charset="0"/>
              </a:rPr>
              <a:t>Spiritual Sloth</a:t>
            </a:r>
          </a:p>
          <a:p>
            <a:pPr marL="0" indent="0" algn="ctr" eaLnBrk="1" fontAlgn="auto" hangingPunct="1">
              <a:buClr>
                <a:schemeClr val="accent6">
                  <a:lumMod val="75000"/>
                </a:schemeClr>
              </a:buClr>
              <a:buNone/>
              <a:defRPr/>
            </a:pPr>
            <a:endParaRPr lang="en-US" altLang="en-US" sz="4400" dirty="0">
              <a:solidFill>
                <a:schemeClr val="tx1">
                  <a:lumMod val="75000"/>
                  <a:lumOff val="25000"/>
                </a:schemeClr>
              </a:solidFill>
              <a:latin typeface="Palatino Linotype" panose="02040502050505030304" pitchFamily="18" charset="0"/>
            </a:endParaRPr>
          </a:p>
          <a:p>
            <a:pPr marL="0" indent="0" algn="ctr" eaLnBrk="1" fontAlgn="auto" hangingPunct="1">
              <a:buClr>
                <a:schemeClr val="accent6">
                  <a:lumMod val="75000"/>
                </a:schemeClr>
              </a:buClr>
              <a:buNone/>
              <a:defRPr/>
            </a:pPr>
            <a:r>
              <a:rPr lang="en-US" altLang="en-US" sz="3200" dirty="0">
                <a:solidFill>
                  <a:schemeClr val="tx1">
                    <a:lumMod val="75000"/>
                    <a:lumOff val="25000"/>
                  </a:schemeClr>
                </a:solidFill>
                <a:latin typeface="Palatino Linotype" panose="02040502050505030304" pitchFamily="18" charset="0"/>
              </a:rPr>
              <a:t>(Narcissism, Pragmatism, Restlessness)</a:t>
            </a:r>
            <a:r>
              <a:rPr lang="en-US" altLang="en-US" sz="4400" dirty="0">
                <a:solidFill>
                  <a:schemeClr val="tx1">
                    <a:lumMod val="75000"/>
                    <a:lumOff val="25000"/>
                  </a:schemeClr>
                </a:solidFill>
                <a:latin typeface="Palatino Linotype" panose="02040502050505030304" pitchFamily="18" charset="0"/>
              </a:rPr>
              <a:t/>
            </a:r>
            <a:br>
              <a:rPr lang="en-US" altLang="en-US" sz="4400" dirty="0">
                <a:solidFill>
                  <a:schemeClr val="tx1">
                    <a:lumMod val="75000"/>
                    <a:lumOff val="25000"/>
                  </a:schemeClr>
                </a:solidFill>
                <a:latin typeface="Palatino Linotype" panose="02040502050505030304" pitchFamily="18" charset="0"/>
              </a:rPr>
            </a:br>
            <a:endParaRPr lang="en-US" altLang="en-US" sz="4400" dirty="0">
              <a:solidFill>
                <a:schemeClr val="tx1">
                  <a:lumMod val="75000"/>
                  <a:lumOff val="25000"/>
                </a:schemeClr>
              </a:solidFill>
              <a:latin typeface="Palatino Linotype" panose="02040502050505030304" pitchFamily="18" charset="0"/>
            </a:endParaRPr>
          </a:p>
          <a:p>
            <a:pPr marL="514350" indent="-514350" eaLnBrk="1" fontAlgn="auto" hangingPunct="1">
              <a:buClr>
                <a:schemeClr val="accent6">
                  <a:lumMod val="75000"/>
                </a:schemeClr>
              </a:buClr>
              <a:buFont typeface="Wingdings" pitchFamily="2" charset="2"/>
              <a:buAutoNum type="arabicPeriod"/>
              <a:defRPr/>
            </a:pPr>
            <a:endParaRPr lang="en-US" altLang="en-US" sz="2800" dirty="0">
              <a:solidFill>
                <a:schemeClr val="tx1">
                  <a:lumMod val="75000"/>
                  <a:lumOff val="25000"/>
                </a:schemeClr>
              </a:solidFill>
            </a:endParaRPr>
          </a:p>
          <a:p>
            <a:pPr marL="0" indent="0" eaLnBrk="1" fontAlgn="auto" hangingPunct="1">
              <a:buClr>
                <a:schemeClr val="accent6">
                  <a:lumMod val="75000"/>
                </a:schemeClr>
              </a:buClr>
              <a:buFont typeface="Georgia" panose="02040502050405020303" pitchFamily="18" charset="0"/>
              <a:buNone/>
              <a:defRPr/>
            </a:pPr>
            <a:endParaRPr lang="en-US" altLang="en-US" sz="2800" dirty="0">
              <a:solidFill>
                <a:schemeClr val="tx1">
                  <a:lumMod val="75000"/>
                  <a:lumOff val="25000"/>
                </a:schemeClr>
              </a:solidFill>
            </a:endParaRPr>
          </a:p>
        </p:txBody>
      </p:sp>
      <p:sp>
        <p:nvSpPr>
          <p:cNvPr id="10" name="Rectangle 2">
            <a:extLst>
              <a:ext uri="{FF2B5EF4-FFF2-40B4-BE49-F238E27FC236}">
                <a16:creationId xmlns:a16="http://schemas.microsoft.com/office/drawing/2014/main" id="{56BC7D69-E979-46C1-8CFA-B4022AEA82F3}"/>
              </a:ext>
            </a:extLst>
          </p:cNvPr>
          <p:cNvSpPr>
            <a:spLocks noGrp="1" noRot="1" noChangeArrowheads="1"/>
          </p:cNvSpPr>
          <p:nvPr>
            <p:ph type="title"/>
          </p:nvPr>
        </p:nvSpPr>
        <p:spPr bwMode="auto">
          <a:xfrm>
            <a:off x="-4761" y="304800"/>
            <a:ext cx="9148763" cy="838200"/>
          </a:xfrm>
        </p:spPr>
        <p:style>
          <a:lnRef idx="0">
            <a:schemeClr val="dk1"/>
          </a:lnRef>
          <a:fillRef idx="3">
            <a:schemeClr val="dk1"/>
          </a:fillRef>
          <a:effectRef idx="3">
            <a:schemeClr val="dk1"/>
          </a:effectRef>
          <a:fontRef idx="minor">
            <a:schemeClr val="lt1"/>
          </a:fontRef>
        </p:style>
        <p:txBody>
          <a:bodyPr wrap="square" numCol="1" compatLnSpc="1">
            <a:prstTxWarp prst="textNoShape">
              <a:avLst/>
            </a:prstTxWarp>
          </a:bodyPr>
          <a:lstStyle/>
          <a:p>
            <a:pPr marL="0" indent="0" algn="ctr" eaLnBrk="1" hangingPunct="1">
              <a:buFont typeface="Georgia" panose="02040502050405020303" pitchFamily="18" charset="0"/>
              <a:buNone/>
            </a:pPr>
            <a:r>
              <a:rPr lang="en-US" altLang="en-US" sz="3200" i="1" dirty="0">
                <a:solidFill>
                  <a:schemeClr val="bg1"/>
                </a:solidFill>
                <a:effectLst/>
                <a:latin typeface="Garamond" panose="02020404030301010803" pitchFamily="18" charset="0"/>
              </a:rPr>
              <a:t>Threats to </a:t>
            </a:r>
            <a:r>
              <a:rPr lang="en-US" altLang="en-US" sz="3200" i="1" dirty="0">
                <a:solidFill>
                  <a:schemeClr val="bg1"/>
                </a:solidFill>
                <a:latin typeface="Garamond" panose="02020404030301010803" pitchFamily="18" charset="0"/>
              </a:rPr>
              <a:t>our Spiritual Health</a:t>
            </a:r>
            <a:r>
              <a:rPr lang="en-US" altLang="en-US" sz="3200" i="1" dirty="0">
                <a:solidFill>
                  <a:schemeClr val="bg1"/>
                </a:solidFill>
                <a:effectLst/>
                <a:latin typeface="Garamond" panose="02020404030301010803" pitchFamily="18" charset="0"/>
              </a:rPr>
              <a:t> </a:t>
            </a:r>
          </a:p>
        </p:txBody>
      </p:sp>
    </p:spTree>
    <p:extLst>
      <p:ext uri="{BB962C8B-B14F-4D97-AF65-F5344CB8AC3E}">
        <p14:creationId xmlns:p14="http://schemas.microsoft.com/office/powerpoint/2010/main" val="5967795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anim calcmode="lin" valueType="num">
                                      <p:cBhvr>
                                        <p:cTn id="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Effect transition="in" filter="fade">
                                      <p:cBhvr>
                                        <p:cTn id="14" dur="1000"/>
                                        <p:tgtEl>
                                          <p:spTgt spid="40963">
                                            <p:txEl>
                                              <p:pRg st="1" end="1"/>
                                            </p:txEl>
                                          </p:spTgt>
                                        </p:tgtEl>
                                      </p:cBhvr>
                                    </p:animEffect>
                                    <p:anim calcmode="lin" valueType="num">
                                      <p:cBhvr>
                                        <p:cTn id="15"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63">
                                            <p:txEl>
                                              <p:pRg st="3" end="3"/>
                                            </p:txEl>
                                          </p:spTgt>
                                        </p:tgtEl>
                                        <p:attrNameLst>
                                          <p:attrName>style.visibility</p:attrName>
                                        </p:attrNameLst>
                                      </p:cBhvr>
                                      <p:to>
                                        <p:strVal val="visible"/>
                                      </p:to>
                                    </p:set>
                                    <p:animEffect transition="in" filter="fade">
                                      <p:cBhvr>
                                        <p:cTn id="21" dur="1000"/>
                                        <p:tgtEl>
                                          <p:spTgt spid="40963">
                                            <p:txEl>
                                              <p:pRg st="3" end="3"/>
                                            </p:txEl>
                                          </p:spTgt>
                                        </p:tgtEl>
                                      </p:cBhvr>
                                    </p:animEffect>
                                    <p:anim calcmode="lin" valueType="num">
                                      <p:cBhvr>
                                        <p:cTn id="22"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0963">
                                            <p:txEl>
                                              <p:pRg st="3" end="3"/>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10"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58444"/>
            <a:ext cx="5334000" cy="4994756"/>
          </a:xfrm>
        </p:spPr>
        <p:txBody>
          <a:bodyPr>
            <a:normAutofit/>
          </a:bodyPr>
          <a:lstStyle/>
          <a:p>
            <a:pPr indent="0" algn="ctr">
              <a:buNone/>
            </a:pPr>
            <a:r>
              <a:rPr lang="en-US" sz="2400" dirty="0">
                <a:latin typeface="Palatino Linotype" panose="02040502050505030304" pitchFamily="18" charset="0"/>
              </a:rPr>
              <a:t>“Spiritual worldliness, which hides behind the appearance of piety and even love for the Church, consists in seeking not the Lord’s glory but human glory and personal well-being.” (EG, 93)</a:t>
            </a:r>
          </a:p>
          <a:p>
            <a:pPr indent="0" algn="ctr">
              <a:buNone/>
            </a:pPr>
            <a:endParaRPr lang="en-US" sz="2400" dirty="0">
              <a:latin typeface="Palatino Linotype" panose="02040502050505030304" pitchFamily="18" charset="0"/>
            </a:endParaRPr>
          </a:p>
          <a:p>
            <a:pPr indent="0" algn="ctr">
              <a:buNone/>
            </a:pPr>
            <a:r>
              <a:rPr lang="en-US" sz="2400" dirty="0">
                <a:latin typeface="Palatino Linotype" panose="02040502050505030304" pitchFamily="18" charset="0"/>
              </a:rPr>
              <a:t>John 5:44 - “How can you believe, who receive glory from one another and do not seek the glory the comes from only God?”</a:t>
            </a:r>
          </a:p>
        </p:txBody>
      </p:sp>
      <p:sp>
        <p:nvSpPr>
          <p:cNvPr id="2" name="Title 1"/>
          <p:cNvSpPr>
            <a:spLocks noGrp="1"/>
          </p:cNvSpPr>
          <p:nvPr>
            <p:ph type="title"/>
          </p:nvPr>
        </p:nvSpPr>
        <p:spPr>
          <a:xfrm>
            <a:off x="457202" y="185981"/>
            <a:ext cx="8385175" cy="1017346"/>
          </a:xfrm>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3600" dirty="0"/>
              <a:t>Spiritual Worldliness</a:t>
            </a:r>
          </a:p>
        </p:txBody>
      </p:sp>
      <p:sp>
        <p:nvSpPr>
          <p:cNvPr id="4" name="AutoShape 2" descr="Image result for rich young man jesus"/>
          <p:cNvSpPr>
            <a:spLocks noChangeAspect="1" noChangeArrowheads="1"/>
          </p:cNvSpPr>
          <p:nvPr/>
        </p:nvSpPr>
        <p:spPr bwMode="auto">
          <a:xfrm>
            <a:off x="155576"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ich young man jesus"/>
          <p:cNvSpPr>
            <a:spLocks noChangeAspect="1" noChangeArrowheads="1"/>
          </p:cNvSpPr>
          <p:nvPr/>
        </p:nvSpPr>
        <p:spPr bwMode="auto">
          <a:xfrm>
            <a:off x="307976" y="15877"/>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rich young man jesus"/>
          <p:cNvSpPr>
            <a:spLocks noChangeAspect="1" noChangeArrowheads="1"/>
          </p:cNvSpPr>
          <p:nvPr/>
        </p:nvSpPr>
        <p:spPr bwMode="auto">
          <a:xfrm>
            <a:off x="460376" y="168277"/>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s://upload.wikimedia.org/wikipedia/commons/thumb/8/8e/Hoffman-ChristAndTheRichYoungRuler.jpg/240px-Hoffman-ChristAndTheRichYoungR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62200"/>
            <a:ext cx="3048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7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2402"/>
            <a:ext cx="8385175" cy="822325"/>
          </a:xfrm>
        </p:spPr>
        <p:style>
          <a:lnRef idx="1">
            <a:schemeClr val="accent4"/>
          </a:lnRef>
          <a:fillRef idx="3">
            <a:schemeClr val="accent4"/>
          </a:fillRef>
          <a:effectRef idx="2">
            <a:schemeClr val="accent4"/>
          </a:effectRef>
          <a:fontRef idx="minor">
            <a:schemeClr val="lt1"/>
          </a:fontRef>
        </p:style>
        <p:txBody>
          <a:bodyPr>
            <a:normAutofit/>
          </a:bodyPr>
          <a:lstStyle/>
          <a:p>
            <a:r>
              <a:rPr lang="en-US" dirty="0"/>
              <a:t>Spiritual Sloth</a:t>
            </a:r>
          </a:p>
        </p:txBody>
      </p:sp>
      <p:sp>
        <p:nvSpPr>
          <p:cNvPr id="3" name="Content Placeholder 2"/>
          <p:cNvSpPr>
            <a:spLocks noGrp="1"/>
          </p:cNvSpPr>
          <p:nvPr>
            <p:ph idx="1"/>
          </p:nvPr>
        </p:nvSpPr>
        <p:spPr>
          <a:xfrm>
            <a:off x="3948197" y="1362559"/>
            <a:ext cx="4606159" cy="4572000"/>
          </a:xfrm>
        </p:spPr>
        <p:txBody>
          <a:bodyPr>
            <a:noAutofit/>
          </a:bodyPr>
          <a:lstStyle/>
          <a:p>
            <a:pPr indent="0" algn="ctr">
              <a:buNone/>
            </a:pPr>
            <a:r>
              <a:rPr lang="en-US" sz="2600" dirty="0"/>
              <a:t>“The problem is not always an excess of activity, but rather activity undertaken badly, without adequate motivation, without a spirituality which would permeate it and make it pleasurable. As a result, work becomes more tiring than necessary, even leading at times to illness.” (EG, 82)</a:t>
            </a:r>
          </a:p>
          <a:p>
            <a:pPr indent="0" algn="ctr">
              <a:buNone/>
            </a:pPr>
            <a:endParaRPr lang="en-US" sz="2600" dirty="0"/>
          </a:p>
          <a:p>
            <a:pPr indent="0" algn="ctr">
              <a:buNone/>
            </a:pPr>
            <a:r>
              <a:rPr lang="en-US" sz="2600" dirty="0"/>
              <a:t>*Praying for Rain*</a:t>
            </a:r>
          </a:p>
        </p:txBody>
      </p:sp>
      <p:pic>
        <p:nvPicPr>
          <p:cNvPr id="4098" name="Picture 2" descr="Image result for praying for 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2057400"/>
            <a:ext cx="39687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59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76200"/>
            <a:ext cx="8229600" cy="1143000"/>
          </a:xfrm>
        </p:spPr>
        <p:txBody>
          <a:bodyPr>
            <a:normAutofit fontScale="90000"/>
          </a:bodyPr>
          <a:lstStyle/>
          <a:p>
            <a:r>
              <a:rPr lang="en-US" dirty="0">
                <a:solidFill>
                  <a:schemeClr val="tx1"/>
                </a:solidFill>
              </a:rPr>
              <a:t>All Business…..The Pragmatic</a:t>
            </a:r>
            <a:r>
              <a:rPr lang="en-US" dirty="0"/>
              <a:t/>
            </a:r>
            <a:br>
              <a:rPr lang="en-US" dirty="0"/>
            </a:br>
            <a:endParaRPr lang="en-US" dirty="0"/>
          </a:p>
        </p:txBody>
      </p:sp>
      <p:sp>
        <p:nvSpPr>
          <p:cNvPr id="31747" name="Rectangle 3"/>
          <p:cNvSpPr>
            <a:spLocks noGrp="1" noChangeArrowheads="1"/>
          </p:cNvSpPr>
          <p:nvPr>
            <p:ph type="body" sz="half" idx="1"/>
          </p:nvPr>
        </p:nvSpPr>
        <p:spPr>
          <a:xfrm>
            <a:off x="685800" y="1219200"/>
            <a:ext cx="7162800" cy="3505200"/>
          </a:xfrm>
        </p:spPr>
        <p:txBody>
          <a:bodyPr/>
          <a:lstStyle/>
          <a:p>
            <a:pPr>
              <a:buFont typeface="Wingdings" pitchFamily="2" charset="2"/>
              <a:buChar char="v"/>
            </a:pPr>
            <a:r>
              <a:rPr lang="en-US" sz="2800" dirty="0"/>
              <a:t>Greek “pragma”- business</a:t>
            </a:r>
          </a:p>
          <a:p>
            <a:pPr>
              <a:buFont typeface="Wingdings" pitchFamily="2" charset="2"/>
              <a:buChar char="v"/>
            </a:pPr>
            <a:r>
              <a:rPr lang="en-US" sz="2800" dirty="0"/>
              <a:t>Our sense of worth comes from what we do</a:t>
            </a:r>
          </a:p>
          <a:p>
            <a:pPr>
              <a:buFont typeface="Wingdings" pitchFamily="2" charset="2"/>
              <a:buChar char="v"/>
            </a:pPr>
            <a:r>
              <a:rPr lang="en-US" sz="2800" dirty="0"/>
              <a:t>Doing accounts for everything, being for nothing</a:t>
            </a:r>
          </a:p>
          <a:p>
            <a:pPr>
              <a:buFont typeface="Wingdings" pitchFamily="2" charset="2"/>
              <a:buChar char="v"/>
            </a:pPr>
            <a:r>
              <a:rPr lang="en-US" sz="2800" dirty="0"/>
              <a:t>The Scientific is preferred</a:t>
            </a:r>
          </a:p>
        </p:txBody>
      </p:sp>
      <p:sp>
        <p:nvSpPr>
          <p:cNvPr id="31750" name="Text Box 6"/>
          <p:cNvSpPr txBox="1">
            <a:spLocks noChangeArrowheads="1"/>
          </p:cNvSpPr>
          <p:nvPr/>
        </p:nvSpPr>
        <p:spPr bwMode="auto">
          <a:xfrm>
            <a:off x="685800" y="5334002"/>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buClr>
                <a:schemeClr val="hlink"/>
              </a:buClr>
              <a:buSzPct val="70000"/>
              <a:buFont typeface="Wingdings" pitchFamily="2" charset="2"/>
              <a:buNone/>
            </a:pPr>
            <a:r>
              <a:rPr lang="en-US" sz="3200" i="1" dirty="0">
                <a:effectLst>
                  <a:outerShdw blurRad="38100" dist="38100" dir="2700000" algn="tl">
                    <a:srgbClr val="000000"/>
                  </a:outerShdw>
                </a:effectLst>
                <a:latin typeface="Garamond" pitchFamily="18" charset="0"/>
              </a:rPr>
              <a:t>“With too little time for sleep, there is little time to dream”</a:t>
            </a:r>
          </a:p>
          <a:p>
            <a:pPr>
              <a:spcBef>
                <a:spcPct val="50000"/>
              </a:spcBef>
            </a:pPr>
            <a:endParaRPr lang="en-US" sz="3200" dirty="0">
              <a:latin typeface="Garamond" pitchFamily="18" charset="0"/>
            </a:endParaRPr>
          </a:p>
        </p:txBody>
      </p:sp>
    </p:spTree>
    <p:extLst>
      <p:ext uri="{BB962C8B-B14F-4D97-AF65-F5344CB8AC3E}">
        <p14:creationId xmlns:p14="http://schemas.microsoft.com/office/powerpoint/2010/main" val="7661280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ppt_x</p:attrName>
                                        </p:attrNameLst>
                                      </p:cBhvr>
                                      <p:tavLst>
                                        <p:tav tm="0">
                                          <p:val>
                                            <p:strVal val="#ppt_x-.2"/>
                                          </p:val>
                                        </p:tav>
                                        <p:tav tm="100000">
                                          <p:val>
                                            <p:strVal val="#ppt_x"/>
                                          </p:val>
                                        </p:tav>
                                      </p:tavLst>
                                    </p:anim>
                                    <p:anim calcmode="lin" valueType="num">
                                      <p:cBhvr>
                                        <p:cTn id="8" dur="1000" fill="hold"/>
                                        <p:tgtEl>
                                          <p:spTgt spid="317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Effect transition="in" filter="fade">
                                      <p:cBhvr>
                                        <p:cTn id="14" dur="500"/>
                                        <p:tgtEl>
                                          <p:spTgt spid="31747">
                                            <p:txEl>
                                              <p:pRg st="0" end="0"/>
                                            </p:txEl>
                                          </p:spTgt>
                                        </p:tgtEl>
                                      </p:cBhvr>
                                    </p:animEffect>
                                    <p:anim calcmode="lin" valueType="num">
                                      <p:cBhvr>
                                        <p:cTn id="15"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174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1747">
                                            <p:txEl>
                                              <p:pRg st="1" end="1"/>
                                            </p:txEl>
                                          </p:spTgt>
                                        </p:tgtEl>
                                        <p:attrNameLst>
                                          <p:attrName>style.visibility</p:attrName>
                                        </p:attrNameLst>
                                      </p:cBhvr>
                                      <p:to>
                                        <p:strVal val="visible"/>
                                      </p:to>
                                    </p:set>
                                    <p:animEffect transition="in" filter="fade">
                                      <p:cBhvr>
                                        <p:cTn id="21" dur="500"/>
                                        <p:tgtEl>
                                          <p:spTgt spid="31747">
                                            <p:txEl>
                                              <p:pRg st="1" end="1"/>
                                            </p:txEl>
                                          </p:spTgt>
                                        </p:tgtEl>
                                      </p:cBhvr>
                                    </p:animEffect>
                                    <p:anim calcmode="lin" valueType="num">
                                      <p:cBhvr>
                                        <p:cTn id="22"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174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1747">
                                            <p:txEl>
                                              <p:pRg st="2" end="2"/>
                                            </p:txEl>
                                          </p:spTgt>
                                        </p:tgtEl>
                                        <p:attrNameLst>
                                          <p:attrName>style.visibility</p:attrName>
                                        </p:attrNameLst>
                                      </p:cBhvr>
                                      <p:to>
                                        <p:strVal val="visible"/>
                                      </p:to>
                                    </p:set>
                                    <p:animEffect transition="in" filter="fade">
                                      <p:cBhvr>
                                        <p:cTn id="28" dur="500"/>
                                        <p:tgtEl>
                                          <p:spTgt spid="31747">
                                            <p:txEl>
                                              <p:pRg st="2" end="2"/>
                                            </p:txEl>
                                          </p:spTgt>
                                        </p:tgtEl>
                                      </p:cBhvr>
                                    </p:animEffect>
                                    <p:anim calcmode="lin" valueType="num">
                                      <p:cBhvr>
                                        <p:cTn id="2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174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1747">
                                            <p:txEl>
                                              <p:pRg st="3" end="3"/>
                                            </p:txEl>
                                          </p:spTgt>
                                        </p:tgtEl>
                                        <p:attrNameLst>
                                          <p:attrName>style.visibility</p:attrName>
                                        </p:attrNameLst>
                                      </p:cBhvr>
                                      <p:to>
                                        <p:strVal val="visible"/>
                                      </p:to>
                                    </p:set>
                                    <p:animEffect transition="in" filter="fade">
                                      <p:cBhvr>
                                        <p:cTn id="35" dur="500"/>
                                        <p:tgtEl>
                                          <p:spTgt spid="31747">
                                            <p:txEl>
                                              <p:pRg st="3" end="3"/>
                                            </p:txEl>
                                          </p:spTgt>
                                        </p:tgtEl>
                                      </p:cBhvr>
                                    </p:animEffect>
                                    <p:anim calcmode="lin" valueType="num">
                                      <p:cBhvr>
                                        <p:cTn id="36"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174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533400" y="76200"/>
            <a:ext cx="8229600" cy="914400"/>
          </a:xfrm>
        </p:spPr>
        <p:txBody>
          <a:bodyPr/>
          <a:lstStyle/>
          <a:p>
            <a:pPr algn="ctr"/>
            <a:r>
              <a:rPr lang="en-US" dirty="0">
                <a:solidFill>
                  <a:schemeClr val="tx1"/>
                </a:solidFill>
              </a:rPr>
              <a:t>Narcissism</a:t>
            </a:r>
          </a:p>
        </p:txBody>
      </p:sp>
      <p:sp>
        <p:nvSpPr>
          <p:cNvPr id="40963" name="Rectangle 3"/>
          <p:cNvSpPr>
            <a:spLocks noGrp="1" noChangeArrowheads="1"/>
          </p:cNvSpPr>
          <p:nvPr>
            <p:ph type="body" sz="half" idx="1"/>
          </p:nvPr>
        </p:nvSpPr>
        <p:spPr>
          <a:xfrm>
            <a:off x="13581" y="1828800"/>
            <a:ext cx="5787428" cy="4800600"/>
          </a:xfrm>
        </p:spPr>
        <p:txBody>
          <a:bodyPr/>
          <a:lstStyle/>
          <a:p>
            <a:pPr>
              <a:buFont typeface="Wingdings" pitchFamily="2" charset="2"/>
              <a:buChar char="v"/>
            </a:pPr>
            <a:r>
              <a:rPr lang="en-US" sz="2800" dirty="0"/>
              <a:t>The incapacity to Recognize Sufficiently the Reality of others</a:t>
            </a:r>
          </a:p>
          <a:p>
            <a:pPr>
              <a:buFont typeface="Wingdings" pitchFamily="2" charset="2"/>
              <a:buChar char="v"/>
            </a:pPr>
            <a:r>
              <a:rPr lang="en-US" sz="2800" dirty="0"/>
              <a:t>The “Yuppie” Phenomenon</a:t>
            </a:r>
          </a:p>
          <a:p>
            <a:pPr>
              <a:buFont typeface="Wingdings" pitchFamily="2" charset="2"/>
              <a:buChar char="v"/>
            </a:pPr>
            <a:r>
              <a:rPr lang="en-US" dirty="0"/>
              <a:t> </a:t>
            </a:r>
            <a:r>
              <a:rPr lang="en-US" sz="2800" dirty="0"/>
              <a:t>The Movement towards Excessive Privacy</a:t>
            </a:r>
          </a:p>
        </p:txBody>
      </p:sp>
      <p:pic>
        <p:nvPicPr>
          <p:cNvPr id="3074" name="Picture 2" descr="Image result for narcis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0"/>
            <a:ext cx="3429000" cy="414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495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ppt_x</p:attrName>
                                        </p:attrNameLst>
                                      </p:cBhvr>
                                      <p:tavLst>
                                        <p:tav tm="0">
                                          <p:val>
                                            <p:strVal val="#ppt_x-.2"/>
                                          </p:val>
                                        </p:tav>
                                        <p:tav tm="100000">
                                          <p:val>
                                            <p:strVal val="#ppt_x"/>
                                          </p:val>
                                        </p:tav>
                                      </p:tavLst>
                                    </p:anim>
                                    <p:anim calcmode="lin" valueType="num">
                                      <p:cBhvr>
                                        <p:cTn id="8" dur="1000" fill="hold"/>
                                        <p:tgtEl>
                                          <p:spTgt spid="40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63">
                                            <p:txEl>
                                              <p:pRg st="0" end="0"/>
                                            </p:txEl>
                                          </p:spTgt>
                                        </p:tgtEl>
                                        <p:attrNameLst>
                                          <p:attrName>style.visibility</p:attrName>
                                        </p:attrNameLst>
                                      </p:cBhvr>
                                      <p:to>
                                        <p:strVal val="visible"/>
                                      </p:to>
                                    </p:set>
                                    <p:animEffect transition="in" filter="fade">
                                      <p:cBhvr>
                                        <p:cTn id="14" dur="500"/>
                                        <p:tgtEl>
                                          <p:spTgt spid="40963">
                                            <p:txEl>
                                              <p:pRg st="0" end="0"/>
                                            </p:txEl>
                                          </p:spTgt>
                                        </p:tgtEl>
                                      </p:cBhvr>
                                    </p:animEffect>
                                    <p:anim calcmode="lin" valueType="num">
                                      <p:cBhvr>
                                        <p:cTn id="15"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63">
                                            <p:txEl>
                                              <p:pRg st="1" end="1"/>
                                            </p:txEl>
                                          </p:spTgt>
                                        </p:tgtEl>
                                        <p:attrNameLst>
                                          <p:attrName>style.visibility</p:attrName>
                                        </p:attrNameLst>
                                      </p:cBhvr>
                                      <p:to>
                                        <p:strVal val="visible"/>
                                      </p:to>
                                    </p:set>
                                    <p:animEffect transition="in" filter="fade">
                                      <p:cBhvr>
                                        <p:cTn id="21" dur="500"/>
                                        <p:tgtEl>
                                          <p:spTgt spid="40963">
                                            <p:txEl>
                                              <p:pRg st="1" end="1"/>
                                            </p:txEl>
                                          </p:spTgt>
                                        </p:tgtEl>
                                      </p:cBhvr>
                                    </p:animEffect>
                                    <p:anim calcmode="lin" valueType="num">
                                      <p:cBhvr>
                                        <p:cTn id="22"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09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0963">
                                            <p:txEl>
                                              <p:pRg st="2" end="2"/>
                                            </p:txEl>
                                          </p:spTgt>
                                        </p:tgtEl>
                                        <p:attrNameLst>
                                          <p:attrName>style.visibility</p:attrName>
                                        </p:attrNameLst>
                                      </p:cBhvr>
                                      <p:to>
                                        <p:strVal val="visible"/>
                                      </p:to>
                                    </p:set>
                                    <p:animEffect transition="in" filter="fade">
                                      <p:cBhvr>
                                        <p:cTn id="28" dur="500"/>
                                        <p:tgtEl>
                                          <p:spTgt spid="40963">
                                            <p:txEl>
                                              <p:pRg st="2" end="2"/>
                                            </p:txEl>
                                          </p:spTgt>
                                        </p:tgtEl>
                                      </p:cBhvr>
                                    </p:animEffect>
                                    <p:anim calcmode="lin" valueType="num">
                                      <p:cBhvr>
                                        <p:cTn id="2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096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1066800" y="304802"/>
            <a:ext cx="7543800" cy="990598"/>
          </a:xfrm>
        </p:spPr>
        <p:txBody>
          <a:bodyPr/>
          <a:lstStyle/>
          <a:p>
            <a:pPr algn="ctr"/>
            <a:r>
              <a:rPr lang="en-US" dirty="0">
                <a:solidFill>
                  <a:schemeClr val="tx1"/>
                </a:solidFill>
              </a:rPr>
              <a:t>Unbridled Restlessness</a:t>
            </a:r>
          </a:p>
        </p:txBody>
      </p:sp>
      <p:sp>
        <p:nvSpPr>
          <p:cNvPr id="43011" name="Rectangle 3"/>
          <p:cNvSpPr>
            <a:spLocks noGrp="1" noChangeArrowheads="1"/>
          </p:cNvSpPr>
          <p:nvPr>
            <p:ph type="body" sz="half" idx="1"/>
          </p:nvPr>
        </p:nvSpPr>
        <p:spPr>
          <a:xfrm>
            <a:off x="457200" y="1981200"/>
            <a:ext cx="5334000" cy="4114800"/>
          </a:xfrm>
        </p:spPr>
        <p:txBody>
          <a:bodyPr>
            <a:normAutofit/>
          </a:bodyPr>
          <a:lstStyle/>
          <a:p>
            <a:pPr>
              <a:buFont typeface="Wingdings" pitchFamily="2" charset="2"/>
              <a:buChar char="v"/>
            </a:pPr>
            <a:r>
              <a:rPr lang="en-US" sz="2800" dirty="0">
                <a:latin typeface="Calisto MT" pitchFamily="18" charset="0"/>
              </a:rPr>
              <a:t>Nothing seems good enough for us</a:t>
            </a:r>
          </a:p>
          <a:p>
            <a:pPr>
              <a:buFont typeface="Wingdings" pitchFamily="2" charset="2"/>
              <a:buChar char="v"/>
            </a:pPr>
            <a:r>
              <a:rPr lang="en-US" sz="2800" dirty="0">
                <a:latin typeface="Calisto MT" pitchFamily="18" charset="0"/>
              </a:rPr>
              <a:t>Greed for experience</a:t>
            </a:r>
          </a:p>
          <a:p>
            <a:pPr>
              <a:buFont typeface="Wingdings" pitchFamily="2" charset="2"/>
              <a:buChar char="v"/>
            </a:pPr>
            <a:r>
              <a:rPr lang="en-US" sz="2800" dirty="0">
                <a:latin typeface="Calisto MT" pitchFamily="18" charset="0"/>
              </a:rPr>
              <a:t>The Loss of Interiority</a:t>
            </a:r>
          </a:p>
          <a:p>
            <a:pPr>
              <a:buFont typeface="Wingdings" pitchFamily="2" charset="2"/>
              <a:buChar char="v"/>
            </a:pPr>
            <a:endParaRPr lang="en-US" sz="2800" dirty="0">
              <a:latin typeface="Calisto MT" pitchFamily="18" charset="0"/>
            </a:endParaRPr>
          </a:p>
          <a:p>
            <a:pPr marL="0" indent="0" algn="ctr">
              <a:buNone/>
            </a:pPr>
            <a:r>
              <a:rPr lang="en-US" sz="2400" i="1" dirty="0">
                <a:latin typeface="Calisto MT" pitchFamily="18" charset="0"/>
              </a:rPr>
              <a:t>“the unexamined life is not worth living”</a:t>
            </a:r>
          </a:p>
          <a:p>
            <a:pPr marL="0" indent="0" algn="ctr">
              <a:buNone/>
            </a:pPr>
            <a:r>
              <a:rPr lang="en-US" sz="2400" i="1" dirty="0">
                <a:latin typeface="Calisto MT" pitchFamily="18" charset="0"/>
              </a:rPr>
              <a:t>Socrates</a:t>
            </a:r>
          </a:p>
        </p:txBody>
      </p:sp>
    </p:spTree>
    <p:extLst>
      <p:ext uri="{BB962C8B-B14F-4D97-AF65-F5344CB8AC3E}">
        <p14:creationId xmlns:p14="http://schemas.microsoft.com/office/powerpoint/2010/main" val="1447038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anim calcmode="lin" valueType="num">
                                      <p:cBhvr>
                                        <p:cTn id="8"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Effect transition="in" filter="fade">
                                      <p:cBhvr>
                                        <p:cTn id="14" dur="1000"/>
                                        <p:tgtEl>
                                          <p:spTgt spid="43011">
                                            <p:txEl>
                                              <p:pRg st="1" end="1"/>
                                            </p:txEl>
                                          </p:spTgt>
                                        </p:tgtEl>
                                      </p:cBhvr>
                                    </p:animEffect>
                                    <p:anim calcmode="lin" valueType="num">
                                      <p:cBhvr>
                                        <p:cTn id="15"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0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Effect transition="in" filter="fade">
                                      <p:cBhvr>
                                        <p:cTn id="21" dur="1000"/>
                                        <p:tgtEl>
                                          <p:spTgt spid="43011">
                                            <p:txEl>
                                              <p:pRg st="2" end="2"/>
                                            </p:txEl>
                                          </p:spTgt>
                                        </p:tgtEl>
                                      </p:cBhvr>
                                    </p:animEffect>
                                    <p:anim calcmode="lin" valueType="num">
                                      <p:cBhvr>
                                        <p:cTn id="22"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30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3011">
                                            <p:txEl>
                                              <p:pRg st="4" end="4"/>
                                            </p:txEl>
                                          </p:spTgt>
                                        </p:tgtEl>
                                        <p:attrNameLst>
                                          <p:attrName>style.visibility</p:attrName>
                                        </p:attrNameLst>
                                      </p:cBhvr>
                                      <p:to>
                                        <p:strVal val="visible"/>
                                      </p:to>
                                    </p:set>
                                    <p:animEffect transition="in" filter="fade">
                                      <p:cBhvr>
                                        <p:cTn id="28" dur="1000"/>
                                        <p:tgtEl>
                                          <p:spTgt spid="43011">
                                            <p:txEl>
                                              <p:pRg st="4" end="4"/>
                                            </p:txEl>
                                          </p:spTgt>
                                        </p:tgtEl>
                                      </p:cBhvr>
                                    </p:animEffect>
                                    <p:anim calcmode="lin" valueType="num">
                                      <p:cBhvr>
                                        <p:cTn id="29" dur="10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30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3011">
                                            <p:txEl>
                                              <p:pRg st="5" end="5"/>
                                            </p:txEl>
                                          </p:spTgt>
                                        </p:tgtEl>
                                        <p:attrNameLst>
                                          <p:attrName>style.visibility</p:attrName>
                                        </p:attrNameLst>
                                      </p:cBhvr>
                                      <p:to>
                                        <p:strVal val="visible"/>
                                      </p:to>
                                    </p:set>
                                    <p:animEffect transition="in" filter="fade">
                                      <p:cBhvr>
                                        <p:cTn id="35" dur="1000"/>
                                        <p:tgtEl>
                                          <p:spTgt spid="43011">
                                            <p:txEl>
                                              <p:pRg st="5" end="5"/>
                                            </p:txEl>
                                          </p:spTgt>
                                        </p:tgtEl>
                                      </p:cBhvr>
                                    </p:animEffect>
                                    <p:anim calcmode="lin" valueType="num">
                                      <p:cBhvr>
                                        <p:cTn id="36" dur="10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30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0"/>
            <a:ext cx="8305800" cy="1676400"/>
          </a:xfrm>
        </p:spPr>
        <p:txBody>
          <a:bodyPr>
            <a:normAutofit fontScale="90000"/>
          </a:bodyPr>
          <a:lstStyle/>
          <a:p>
            <a:pPr algn="ctr"/>
            <a:r>
              <a:rPr lang="en-US" i="1" dirty="0">
                <a:solidFill>
                  <a:schemeClr val="tx1"/>
                </a:solidFill>
                <a:latin typeface="Palatino Linotype" panose="02040502050505030304" pitchFamily="18" charset="0"/>
              </a:rPr>
              <a:t/>
            </a:r>
            <a:br>
              <a:rPr lang="en-US" i="1" dirty="0">
                <a:solidFill>
                  <a:schemeClr val="tx1"/>
                </a:solidFill>
                <a:latin typeface="Palatino Linotype" panose="02040502050505030304" pitchFamily="18" charset="0"/>
              </a:rPr>
            </a:br>
            <a:r>
              <a:rPr lang="en-US" i="1" dirty="0">
                <a:solidFill>
                  <a:schemeClr val="tx1"/>
                </a:solidFill>
                <a:latin typeface="Palatino Linotype" panose="02040502050505030304" pitchFamily="18" charset="0"/>
              </a:rPr>
              <a:t/>
            </a:r>
            <a:br>
              <a:rPr lang="en-US" i="1" dirty="0">
                <a:solidFill>
                  <a:schemeClr val="tx1"/>
                </a:solidFill>
                <a:latin typeface="Palatino Linotype" panose="02040502050505030304" pitchFamily="18" charset="0"/>
              </a:rPr>
            </a:br>
            <a:r>
              <a:rPr lang="en-US" sz="3200" i="1" dirty="0">
                <a:solidFill>
                  <a:schemeClr val="tx1"/>
                </a:solidFill>
                <a:latin typeface="Palatino Linotype" panose="02040502050505030304" pitchFamily="18" charset="0"/>
              </a:rPr>
              <a:t>“I have told you these things, so that in me you may have peace. In this world you will have trouble. </a:t>
            </a:r>
            <a:br>
              <a:rPr lang="en-US" sz="3200" i="1" dirty="0">
                <a:solidFill>
                  <a:schemeClr val="tx1"/>
                </a:solidFill>
                <a:latin typeface="Palatino Linotype" panose="02040502050505030304" pitchFamily="18" charset="0"/>
              </a:rPr>
            </a:br>
            <a:r>
              <a:rPr lang="en-US" sz="3200" i="1" dirty="0">
                <a:solidFill>
                  <a:schemeClr val="tx1"/>
                </a:solidFill>
                <a:latin typeface="Palatino Linotype" panose="02040502050505030304" pitchFamily="18" charset="0"/>
              </a:rPr>
              <a:t>But take heart! I have overcome the world.”</a:t>
            </a:r>
            <a:br>
              <a:rPr lang="en-US" sz="3200" i="1" dirty="0">
                <a:solidFill>
                  <a:schemeClr val="tx1"/>
                </a:solidFill>
                <a:latin typeface="Palatino Linotype" panose="02040502050505030304" pitchFamily="18" charset="0"/>
              </a:rPr>
            </a:br>
            <a:r>
              <a:rPr lang="en-US" sz="3200" i="1" dirty="0">
                <a:solidFill>
                  <a:schemeClr val="tx1"/>
                </a:solidFill>
                <a:latin typeface="Palatino Linotype" panose="02040502050505030304" pitchFamily="18" charset="0"/>
              </a:rPr>
              <a:t> </a:t>
            </a:r>
            <a:br>
              <a:rPr lang="en-US" sz="3200" i="1" dirty="0">
                <a:solidFill>
                  <a:schemeClr val="tx1"/>
                </a:solidFill>
                <a:latin typeface="Palatino Linotype" panose="02040502050505030304" pitchFamily="18" charset="0"/>
              </a:rPr>
            </a:br>
            <a:r>
              <a:rPr lang="en-US" sz="3200" i="1" dirty="0">
                <a:solidFill>
                  <a:schemeClr val="tx1"/>
                </a:solidFill>
                <a:latin typeface="Palatino Linotype" panose="02040502050505030304" pitchFamily="18" charset="0"/>
              </a:rPr>
              <a:t>John 16:33</a:t>
            </a:r>
            <a:r>
              <a:rPr lang="en-US" dirty="0">
                <a:solidFill>
                  <a:schemeClr val="tx1"/>
                </a:solidFill>
                <a:latin typeface="Palatino Linotype" panose="02040502050505030304" pitchFamily="18" charset="0"/>
              </a:rPr>
              <a:t/>
            </a:r>
            <a:br>
              <a:rPr lang="en-US" dirty="0">
                <a:solidFill>
                  <a:schemeClr val="tx1"/>
                </a:solidFill>
                <a:latin typeface="Palatino Linotype" panose="02040502050505030304" pitchFamily="18" charset="0"/>
              </a:rPr>
            </a:br>
            <a:endParaRPr lang="en-US" dirty="0">
              <a:solidFill>
                <a:schemeClr val="tx1"/>
              </a:solidFill>
              <a:latin typeface="Palatino Linotype" panose="02040502050505030304" pitchFamily="18" charset="0"/>
            </a:endParaRPr>
          </a:p>
        </p:txBody>
      </p:sp>
      <p:pic>
        <p:nvPicPr>
          <p:cNvPr id="9218" name="Picture 2" descr="http://ts3.mm.bing.net/images/thumbnail.aspx?q=4852020762444834&amp;id=63c916ac7aa83ad8c4f1a4c7ba586d8f">
            <a:hlinkClick r:id="rId3" tooltip="Carrying Jesus Into the World by Kim Zovak « The Burner"/>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152400"/>
            <a:ext cx="4114800" cy="3080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77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183880" cy="1051560"/>
          </a:xfrm>
        </p:spPr>
        <p:txBody>
          <a:bodyPr>
            <a:normAutofit fontScale="90000"/>
          </a:bodyPr>
          <a:lstStyle/>
          <a:p>
            <a:pPr algn="ctr"/>
            <a:r>
              <a:rPr lang="en-US" dirty="0">
                <a:solidFill>
                  <a:schemeClr val="tx1"/>
                </a:solidFill>
              </a:rPr>
              <a:t>The 15 Diseases of Pastoral Ministers </a:t>
            </a:r>
          </a:p>
        </p:txBody>
      </p:sp>
    </p:spTree>
    <p:extLst>
      <p:ext uri="{BB962C8B-B14F-4D97-AF65-F5344CB8AC3E}">
        <p14:creationId xmlns:p14="http://schemas.microsoft.com/office/powerpoint/2010/main" val="3997376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9" y="3124200"/>
            <a:ext cx="8988425" cy="3673444"/>
          </a:xfrm>
        </p:spPr>
        <p:txBody>
          <a:bodyPr>
            <a:noAutofit/>
          </a:bodyPr>
          <a:lstStyle/>
          <a:p>
            <a:pPr>
              <a:buFont typeface="Wingdings" pitchFamily="2" charset="2"/>
              <a:buChar char="v"/>
            </a:pPr>
            <a:r>
              <a:rPr lang="en-US" dirty="0">
                <a:latin typeface="Calisto MT" pitchFamily="18" charset="0"/>
              </a:rPr>
              <a:t>Key 1: Keep Christ at the Heart of Your Life</a:t>
            </a:r>
          </a:p>
          <a:p>
            <a:pPr>
              <a:buFont typeface="Wingdings" pitchFamily="2" charset="2"/>
              <a:buChar char="v"/>
            </a:pPr>
            <a:r>
              <a:rPr lang="en-US" dirty="0">
                <a:latin typeface="Calisto MT" pitchFamily="18" charset="0"/>
              </a:rPr>
              <a:t>Key 2: The Deep Breath of Prayer </a:t>
            </a:r>
          </a:p>
          <a:p>
            <a:pPr>
              <a:buFont typeface="Wingdings" pitchFamily="2" charset="2"/>
              <a:buChar char="v"/>
            </a:pPr>
            <a:r>
              <a:rPr lang="en-US" dirty="0">
                <a:latin typeface="Calisto MT" pitchFamily="18" charset="0"/>
              </a:rPr>
              <a:t>Key 3- Recognizing what threatens your spiritual health</a:t>
            </a:r>
          </a:p>
          <a:p>
            <a:pPr>
              <a:buFont typeface="Wingdings" pitchFamily="2" charset="2"/>
              <a:buChar char="v"/>
            </a:pPr>
            <a:r>
              <a:rPr lang="en-US" dirty="0">
                <a:latin typeface="Calisto MT" pitchFamily="18" charset="0"/>
              </a:rPr>
              <a:t>Key 4- Cultivate an attitude of gratitude</a:t>
            </a:r>
          </a:p>
          <a:p>
            <a:pPr>
              <a:buFont typeface="Wingdings" pitchFamily="2" charset="2"/>
              <a:buChar char="v"/>
            </a:pPr>
            <a:r>
              <a:rPr lang="en-US" dirty="0">
                <a:latin typeface="Calisto MT" pitchFamily="18" charset="0"/>
              </a:rPr>
              <a:t>Key 5- Keep a Joyful Heart</a:t>
            </a:r>
          </a:p>
          <a:p>
            <a:pPr>
              <a:buFont typeface="Wingdings" pitchFamily="2" charset="2"/>
              <a:buChar char="v"/>
            </a:pPr>
            <a:r>
              <a:rPr lang="en-US" dirty="0">
                <a:latin typeface="Calisto MT" pitchFamily="18" charset="0"/>
              </a:rPr>
              <a:t>Key 6- Share Your Story of Faith</a:t>
            </a:r>
          </a:p>
          <a:p>
            <a:pPr>
              <a:buFont typeface="Wingdings" pitchFamily="2" charset="2"/>
              <a:buChar char="v"/>
            </a:pPr>
            <a:r>
              <a:rPr lang="en-US" dirty="0">
                <a:latin typeface="Calisto MT" pitchFamily="18" charset="0"/>
              </a:rPr>
              <a:t>Key 7- Be a Merciful and Healing Presence</a:t>
            </a:r>
          </a:p>
        </p:txBody>
      </p:sp>
      <p:sp>
        <p:nvSpPr>
          <p:cNvPr id="5" name="AutoShape 2" descr="data:image/jpeg;base64,/9j/4AAQSkZJRgABAQAAAQABAAD/2wCEAAkGBxITEhUTExMWFRUXGB0VFxgYGBUXHRcaFx0XFxcaGhcYHSggHRolHRUVITEhJSkrLi4uHSAzODMtNygtLisBCgoKDg0OFxAPFSsdFx0tLS0rLS0tKysrLS0tLSstLS0tLS0tNy0tKy0tLS0tLS0rLS0tLSstKzcrNys3LSstK//AABEIAKoBKAMBIgACEQEDEQH/xAAcAAABBQEBAQAAAAAAAAAAAAADAAECBgcEBQj/xABDEAABAwIDBQUFBAkDAwUAAAABAAIRAyEEEjEFBkFRYQcTcYGRIqGxwfAyUtHhFCNCQ3KSorLxM2KCFRbiFyRTk8L/xAAXAQEBAQEAAAAAAAAAAAAAAAAAAQID/8QAHxEBAQEAAgICAwAAAAAAAAAAAAEREiECQTFRAzJh/9oADAMBAAIRAxEAPwDL3Pkgk9D4CwQrKZalUZCCMLroG+UcTJPQXXNnsBEc1LvCQfRBPE15dbTRc5aisZJgJnNQMJT06eZwA42Ck14GiT2akIJYqnBtEaWQm630RXulvVCjmgnUaNRok3SeohEwzRmBdds6DigzJQOJlTlpN0MaePwTQgkRoo8kXDYcvMAxYmfBNTagi4KEXXbSowZI9ke/kFzYhsOI5FBAHVS4JNbxSIsgJSY42m2qYXPik0kackyB6jCLGyLQZm18E7znyzqLSuhtRrWhoHHMSeQQc9L7J6GUzgSJ8ym6omFs4DgbFBzhOW3R30dboRaVA0JspUgE50VEXPtHJKBE+5ShNlQDhJwUsqbKgiAlUuTaOSWXqpOp3sZnignUpAEJkF49ySAaI0ZoH1ZSDfrwUntMCOX+UAmt6KWQxCapIJCehOYRzhAzbXSDuCnVuTaOEKVP7U8JQCK6MPTGV5J/ZQ6rQJQEBWqNQyoJKArZ56+5IISIqHqXjwhNlThyclAhUIECwTNdERwTwo5UBDVPEp61zPNQhEc06ckEC7okp0iOKk72iTpx/JAKFJoJKnT8OCOwZRm4mw+aADWFFIm3E6/goZijU2G0XJsoBgDRTpNuIBPgr5u32fOc0VcUe7bwZ+05XGngsLh2+xTYwDi7VTkuMYOzat4pv/lKBVoOb9ppb4gj4rbP+rYf7zPQJz+j1BBaxynJeLD+KiRdartbcnDVZNI927pp6afBZ7tjYtXDOy1G24OGhWtZeI+qZsjMktzKRw03UmtgRyQDqNi3RRKI+5UHygiRZIOThtkVwbljjMoAOZxSSddJUDBXTh3e10gwPKy5mkkQi05LoHPVAzm3M6ojnNEFovHv4qNR4PjJn5KLBJUCjik35rqbUAYRx0HnqUKnSMSBbT1/wghY+Wig5slEazREfRgwqA06YKL3cQWXjVJ5kcvmkwOA8VAsWAXGAOHwQg209USo314qICCBCfoiFmgUTqqIQllRjEXF1ENQKhqiV6WU2MyoAWU50QCARTT0i/NTrhsiPNRbbTkoINsiatHQ/FRDVOEEQFq3Zxu5RpMGKrDPUd/osIsB949VQt2dknFYqjQGj3gO6NHtP/pBW21qQ7402CADkb00B9PkpVhYilVeHPHAS5x0EcAqNvxtynTbTYwZi5kukyST+14cl7XarvB3FNuDomCWh1QjWDOVviSCT5c1jlZxcZJJPW6mGiPxt7SvX2Vt8AtDrDSVXy1NlVslJbGwbNxrHECk4uGWSeC6cfhGYmnlfccenJZfu5tuphqgIuyfabz/ADW1OwtN1FmJo3p1QHOHLN+dlnMXdZDvfutWwLwH3Y8Sxw0Mag/7hIVcLVv28OBGNwFWkR+sotD6Z4ktBI9QC1YRUEHRbZc6g4IpCi4IBQmCmQmpugoBp05SVAiBAjzU6dQAnqCPVReACoBhOgJ4+lyoOmhQc4hrRmJMADiSrC7cvFtF2D1/JdnZls8vxTXHSk11XzaPZ/qLVqZenl0Ri1XdvEj90fIt/FAfszENkd28DwJ+C3AO5qbaLTqGnxAWeS4wh+Be0Xa4HTQ6IJa6bi+i3d2FZN2N9F4m29pYPD1TSq04cACbH9prXR6Ob6pyMZIWgW4pmVC1aYcfst+ob5gfML0qm6uCLc/dgNy59AIaBmJPSBKumMjyZjZQNNahhd2cDWcG07uOgB5XOh5SiO3CoC4JHmfxTTGW5YHWUwYFoP8A2PQc6GVSTrqD8lB/Z83hW+CaYoOWSIF04p3N9BfyV4PZ88GW1b8NPxQXdn9caPB8vzTTFMhSJtHJWl+4mJHI+qBV3NxQNmg+v4JqYrmVOwL3K+7GJGlM+vHiuX/oeIH7p3uV0cHd2lSywus7MrAGabvRQODq/cdf/aU0XXsfwpdjsw/d0nuPUuLWAf1H0Wj7vsJrEu1GZx8TY/EqgdmNKvh3VqrgGNezIC4XLpBEDkLzPRX/AGA8NqiDILYnmf8AIWfasm7RcRnxlbn3jgfBkU2j0afVVJwV57UcD3eMeY+2S8dc1/jmHkqS4LSAuakGqbgmCBNatn7Isb3uBrYdxnu3GOjagJH9TXlY0Fo3ZLie7ZjXc202N/i/W/CQpRf9kYhtN4c8w1zMvnqPmsg2/u1WDgadJxGUZtPtSZi/KFp1asxrQHnXTySwW1A6QxwcORU1rGE1aJaSHAg8iIXNi3EQBx4rbts7Ew+JnvGBjuDgst3i3edh3QfbZNnKyor1B5JveyMVIMA0CdouqgUBJEcAkg4wjUK0SOYj11QuCamySg1zslwcUcRVI4NZ/M4Ej+lXIUV4G59QUdkmpxdUAPoF5j95qMnM5xMp+Xryxrwmxdf0cXMphQHNUetvPTJhrj6oQ3jBtJiea561w/q+iiDaeKqO9jab9o1e8tTBYx7tSGtDQ4gD6sm2Ztam9waCQXG1+JK5dntGJ2tVpvMsNd7yObWlxy+Fo8B1VnaXxwLZmEweIrMo06Tg57oEjzkmOAHxVk3mxTaWFLTrUHdif/jbGafElo8M6Fs+gyjU7ymA1wBE2tmEet1U9p7VZXqeyHVGtOQC/wCsY2STbQOOY9A48k0sr1uz+jTw+LoOuDVbAkah9gfWFd3jI+qCP9NtQ+TWuLT8FmNTbVWq5j6je7NMnKGiJkl0fADwV72htnNTNQx+swrnOjgZFI38SPJXUxWOz2kaeKfUu9jaRdBJIEua1oAnUzHquWnu9jBfPUMXIDuBIA16keq9fcd+TD4qobmabfOXO+C79q7Sc3BYh7ZY79W3MNYc4z4fZChipswWMM93WeQPA844dCvdruxDNmh2Yit3rQSRwIqT5eyPTquvdSqP0R73WzV4/kZ/5Lr29i6YwcZrvqgdYYGkx5O96AG6e0XOw5NU5nd44B2gIaG2A6SfoLzN5NuYijjzQYGlk02jXV7WE/1F1l5tbZVd7GPYajWOByAEgQDeB4yvQ2HsepWxtNlV2aoypnqkmT+qMmSOsD0CC6mm0m6G6m2ZtE3Tfo5undhCRB0KBu6Y8SAIInRC/QmzMNt0GqIcI4aeCduGcOKDkqYB1SLxf3LmwWNFJ5a4xBt05L13MdzTU9m0q8gjLVOh+8R+QQV3tHwpxTGvA9tgi3Ea/MrKajS0kEQRwPNbhQwjmyC5rmDjxESPivF2zu3hsWMw9h5FiOKupjJVGFcq3Z3iw4hkOHPx8JRcH2bYlxHePZTbxP5K6KhgsJUqvbTptL3uMADifw6rYNm7vNwdJlCQ6p9uqRpnPAdALLt2LsjDYBhFAZqhHtVnC/kuavj25hJhhcM7z11jmVKBb2upUcEa1QE1KhLKIngdSekCfRZfsveOpRloAyk352mPivS383l/SqxyWpMHd0hyaNXeJhVOFchtansHbPetJac0atOq9ynhKNa1QTTdZ3RY9sjaD6FQPadNRwPQrasCxlWjSxNMyyq3KR914JB85BWcxd1mW/m6LsDW9mTRfJpu+LT1E/BVVwX0PtPZwxuBfReJez7J45miW+o9nzKwHFUixxHKy6etZcRCSJllJQec0I7WQLFQqGDI8Qmp1DoUFs2Zva+nhDhSzMM4qA+AghQxeGquDXdy6CM0gazBHWIhcO6+ANbEUqeuZwb6lb3VwzHPjKMswLCwGg9AE8p7WX0wxlANMua8f8SPfyUnPpkx9kStixWAp5ohknmB9aIT9lUJg0weOiw1KyVuKDXtexwGUhw8jZWfYmOp942qMrahn2zE+0HNcfGCT6K3Vd28IRemL+C8x+6mFl00gOUR1UXZ9OalRptFRr6odnGUieBF/WYRdibLoUS97HDM5pYJ4AkEx1MR4Eqq9pGymYcYU0hl7wVC7xaWAX8yqgMdUAEVHdblWRL5a17EbNFWk6k5zQXPa/OIBGXMIH83uTjZzWYV2HzSXAgO+6C6m4/2H1WRM2xXGlV3qjN3hxI/eFXE1qmyMB3FCpSDg7O5rh0yhwv/ADD0U9oYB1bDGiHDOXtceQDW1AOOsvHosrG82J++jM3sxA4hMq60/B4U0cLTouOYio97o45suX4FefvBs2rWpUhTAlrqj3jlnFJoHUxTnzVHZvjiOhj3ItLffEDgOamG9Y0p+IDWYamSQWMYw8gS50+6F4uyWVmbTGILSKb6tV5N9HZ3Nkfyqst39qm7mNK7qHaM4a0x6q5UWOni8Tf7UxOiNg9qYqAXRHGdbLwqPaUONK/klT39ol4c6mYAiIEfHVTKuxaKO8D82UiOZ5Su/H7fpUhJMmLBVdm/eDJk0o8ijje3Z74zNA63TtOnsU96qZEZTm0A5n8Ezd4DTfmblJAgki0mCWtHqJXh4NjKzyaJBaTrym8eK9JuzTTqNkgyePDwHEkqL04HY7FNAIb9t2h1kyTJ8ASrJs+gWsl4AJ4LmxWOY0VKlTKxlMWJ1e86BvSbEqhbU33qPED1ViNNwtYAe2QL8D6I3esJEOHgsS/67UOryrLuzvOwPaKjoiwJ6/NOyYvraBqVmsc72SQCPOfyWa9oG0apxD6dm0mPeym1umVji0E9TBK0LC7QY4gtdxseuoXj7x7ouxZe+kBnALyJ+14dVYVkxTgI+JwzmOLXCCOaAtMnate7KcbmwOIpOP8ApuDx0DxI/qY71WRhaL2dU3Mw1Z0Ed89jR/DSzEn+Z8eRUo0nYVT9Y8c2h3oY+axftAwLaWKcGmc2ZxHI53tA9GtWybuM9t7+AAb63PwCxHe3GCpiqj5s5xPkXFa8f1L8vBe0ZY4yT5R+RSQXFJQcbROqn3YB58lA8ERjvNBfuyPCzi+8ItTa5/oDHvIWvtGUAdFQeyDBZaFaseOVnq4T8Fd6puSr+T1DxcuNwrC7P+1zk6DhHmqnvLvYzC1+5eDmyh/gH3HuhW98uPRY72qPnalZv3RSYP8A6qZ+axO1apszHtq0GVv2Xg5Z6HLPqCiVSSbDguLd+jkwWFaRP6sHwzue/wCDgvUBl0REJZ2RnXbEb4RvKnUd/M8Af2FZvlWi9stT/wB1QbwFAernPPzCzyo6SrEDSCRTtcqGTwkmcLIEKnBGDbRxlcaLQmY80BWiUWkQCLKLnzwi6VRpmDqgkpApmKQQSaERrFFgXbhRceKDSOz1hp4KCyDUrGo1x4ta0UxHTNn9DzVnwWBpZn4qu72KYkk6DoB8echFq4Tu6GEpxdlINPiAyffK87fV8YKjSH71+d38LAahnpZoWc7Vm2+u334msXRkZEMZoGN1bI+8QZPKVWCuzGvDiHAkkiXHqbkBcjgqiBCQSSQXTcXbRNRmHqGWuMNnWTAAHmtPwmahWDHTY6/eaf8AMrBcDXdTe17SQ5rg4EcCDIX0BiKwq0sLWOtSkHH/AJNY75lKqj9r+x2MeKrBGYZj4zDvWWlZgt02jgGYgGnXLnDQEyco/D8F5OB3H2fTdmdmqx+yZA95Nk0xQ90N1KuOqACWUW3qVCLAcm83arVMQKdMNp0mhtOmAxjR0+JJkyiYjHtazIwNYwaNbb1QcE5tNxxGKPd06YzAGxJ4W1J6LPyrp3k2h+g7PdP+rUBA8XanyBAnnCwPFVcxJVj353ufjaxI9mmLMbyAnXqZk+XIKqE21XT1jKL0lHMkoBB9oTNKWGgn2jA+vko5kF02NvvVwtE0GtBacrjeDIvHhf3LvHaBiInJbx/JZ/nJJMiZm66G1rzmvynkl7+SdLx/6kPFsl/FVXeDbH6TjKmJIjO4GOQaGsb/AEtC4MTXDzMR9fkuaUnS1qh7RaAyta05Gta0SPuNDfkuqh2j0ORk9FkUCNVKmBI8Uw1b+0fa1PFYkVKbpHdgeAb7IHnlLvBwVRB1Sc+ZQ3ORCc5IvQ0kEzUUSUyJTbxKCLWEo9NgHG6T3SU0oOnubTyjzUXPMoLqsCNZv4J+/BknWUBQFNo1QmVAYE/mpvJQGpruweq4KaOx8FB9GY9oNGg8GRAAPRzRB9wXg720c+EoP4McabvBwLPiG+oS3A2qMXs80pBqURkjoL0z7svkultVrqVWk8exUaf+L+B9Y8wFL1VYRXYWktOoMHysguXrbwYN1Oo7MLk+vVePqqiVWmQogpOeSdU0oCtdzW9OORmGonWjQY13Rwa0Ef0rMOzndg4uv3rxFCicz3HRxF2sHO4k9PFaVhaBqVY1L3XP+0XcfRZtV4m39uVKRJA9mQ0cLwT77+i8CvvUXHI52W/tFt5jgCvW7ZMazOyjwpMLoH332aPICfCeayd1UxqrxXkv3/e/dVQ+m1uVrSGhwzHMYl5vGbgJ0niqzvDvPXxbpe4xwE+88yvCcVJ5A0KSYlumcUN315qbBJUFUQJTpnJ0AEkkkCSSSQJJJJAkk6ZA8pAJk7XRoglltfyUQnc8nVMEBZ5J5H4KMJnthUEY6PK/ipB5Mk6lCan48wgE4ymRqjOMf5+iE2HfDgSAfFQQaDNtV2NdPkhl8m0IxaA3UGeSAzXezHM/XxUA5CD+CZrroLJudvK/BYhtVt2n2Xt+806jxsCCtVO0KdU97SINOp7XgTqD5rBg5exsfb1SiC0kmm43E6EcQpZqxrGO2Xh8TTNN4AI0dxHj+Ko+0uz7EMJNOHt4fQsvTfvPRqw9ru7fAHSwi67Ke9xp/ttd1a4LPbWfSlU9y8c45RRKtWweyx8h+MqCmwatGp6L2MLvyXENky4wBIuTbmi47eOm1jnOfL+DOJ8uSanF7uLxNKjSbQoNDKTbAD9pSZjaeCw78VXs4iGM4nk0eJ1PAKj1t7qVNrajmE1TLspIho/Y8yL+YVK3k3mrYypmqOsNG8AOgWpPtKDvDtd+JrPqvMlzify8ALBeW59ojUyoPPvumVQp4piLpiohBOnF5nQqI8U5mPG/p9FQugSdQmElRBJJJQJJJJA4hScVBOgkpU72jz+Kg5yQeVROsyHGNAUOEsx5plAk4CZO1UTJtCk18iD5IQRGjjPFBET5IlZhafIH696cVACRGhKi55OpmNEEmvkZSbXjxQch+aOGWP8ADPqQSo4cXP8AL6/4QBBRgeSG5kaotF+WbcCPBQTcQY4WumcAIvwuhhS/CUDt+CcOkeCjEoTjwQdVN5tBiyI/EHMYuJt4cFy0nHUa6KVPW9kHSzElpBbIIMggwQRoQV14zb9ar9qJ5gR04W05LySU+nognUqE6klQaid3aesfNDnVAbMPaPSB0v8AhPqguqSmaJB5JosgWZJ54wnaRBlDlBNz7Dpb1k/NMH81EpZVQTLYfXVJSrOm40PDrx+KSDlabKThEKLNCi1dfRQRc2ExC7Kw/Vt8PmUOh8vmqBMpE36T9edkM2MdYRsQLNUXtEi3Af2hQMymSQOagp0ftevwUFROi0Exw4p8gUaP4pP1QMXKIUncfH8Ux0QPz6KdFhJt4+iEunA/a9f7XIBBpcT6lTNKw8J+vchT7J8kVht5fMIJimYBBuQbeCUDKD1+I/JQwx9r/g/+x6I77L/4m/8A6QKpUMTbSJQ2vgERrx5cVD8lI6eY+aBDgEVrfZB5uj0APz9yC7j5I2F+f4oIgi6euwEi0SmOvmj4zUeHzKg52OyxH1KYniU3EJwgZSLtB1/wkfr3JncEBmPgQbwbdZ19wAUqrZBI6E+HFRqfZb5oU3PggZPMHRRCarxVC4KdJnGPy+pQhxXoVhBIFhLfkoOWtSAAi83jlylDb1U6Wvk74FSxY/WH64BUQLpgaAafFJCKZ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5124" name="Picture 4"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4"/>
            <a:ext cx="6324600" cy="281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248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5334000"/>
            <a:ext cx="8988425" cy="3673444"/>
          </a:xfrm>
        </p:spPr>
        <p:txBody>
          <a:bodyPr>
            <a:noAutofit/>
          </a:bodyPr>
          <a:lstStyle/>
          <a:p>
            <a:pPr algn="ctr">
              <a:buFont typeface="Wingdings" pitchFamily="2" charset="2"/>
              <a:buChar char="v"/>
            </a:pPr>
            <a:r>
              <a:rPr lang="en-US" dirty="0">
                <a:latin typeface="Calisto MT" pitchFamily="18" charset="0"/>
              </a:rPr>
              <a:t>Key 4- Cultivate an attitude of gratitude</a:t>
            </a:r>
          </a:p>
        </p:txBody>
      </p:sp>
      <p:sp>
        <p:nvSpPr>
          <p:cNvPr id="5" name="AutoShape 2" descr="data:image/jpeg;base64,/9j/4AAQSkZJRgABAQAAAQABAAD/2wCEAAkGBxITEhUTExMWFRUXGB0VFxgYGBUXHRcaFx0XFxcaGhcYHSggHRolHRUVITEhJSkrLi4uHSAzODMtNygtLisBCgoKDg0OFxAPFSsdFx0tLS0rLS0tKysrLS0tLSstLS0tLS0tNy0tKy0tLS0tLS0rLS0tLSstKzcrNys3LSstK//AABEIAKoBKAMBIgACEQEDEQH/xAAcAAABBQEBAQAAAAAAAAAAAAADAAECBgcEBQj/xABDEAABAwIDBQUFBAkDAwUAAAABAAIRAyEEEjEFBkFRYQcTcYGRIqGxwfAyUtHhFCNCQ3KSorLxM2KCFRbiFyRTk8L/xAAXAQEBAQEAAAAAAAAAAAAAAAAAAQID/8QAHxEBAQEAAgICAwAAAAAAAAAAAAEREiECQTFRAzJh/9oADAMBAAIRAxEAPwDL3Pkgk9D4CwQrKZalUZCCMLroG+UcTJPQXXNnsBEc1LvCQfRBPE15dbTRc5aisZJgJnNQMJT06eZwA42Ck14GiT2akIJYqnBtEaWQm630RXulvVCjmgnUaNRok3SeohEwzRmBdds6DigzJQOJlTlpN0MaePwTQgkRoo8kXDYcvMAxYmfBNTagi4KEXXbSowZI9ke/kFzYhsOI5FBAHVS4JNbxSIsgJSY42m2qYXPik0kackyB6jCLGyLQZm18E7znyzqLSuhtRrWhoHHMSeQQc9L7J6GUzgSJ8ym6omFs4DgbFBzhOW3R30dboRaVA0JspUgE50VEXPtHJKBE+5ShNlQDhJwUsqbKgiAlUuTaOSWXqpOp3sZnignUpAEJkF49ySAaI0ZoH1ZSDfrwUntMCOX+UAmt6KWQxCapIJCehOYRzhAzbXSDuCnVuTaOEKVP7U8JQCK6MPTGV5J/ZQ6rQJQEBWqNQyoJKArZ56+5IISIqHqXjwhNlThyclAhUIECwTNdERwTwo5UBDVPEp61zPNQhEc06ckEC7okp0iOKk72iTpx/JAKFJoJKnT8OCOwZRm4mw+aADWFFIm3E6/goZijU2G0XJsoBgDRTpNuIBPgr5u32fOc0VcUe7bwZ+05XGngsLh2+xTYwDi7VTkuMYOzat4pv/lKBVoOb9ppb4gj4rbP+rYf7zPQJz+j1BBaxynJeLD+KiRdartbcnDVZNI927pp6afBZ7tjYtXDOy1G24OGhWtZeI+qZsjMktzKRw03UmtgRyQDqNi3RRKI+5UHygiRZIOThtkVwbljjMoAOZxSSddJUDBXTh3e10gwPKy5mkkQi05LoHPVAzm3M6ojnNEFovHv4qNR4PjJn5KLBJUCjik35rqbUAYRx0HnqUKnSMSBbT1/wghY+Wig5slEazREfRgwqA06YKL3cQWXjVJ5kcvmkwOA8VAsWAXGAOHwQg209USo314qICCBCfoiFmgUTqqIQllRjEXF1ENQKhqiV6WU2MyoAWU50QCARTT0i/NTrhsiPNRbbTkoINsiatHQ/FRDVOEEQFq3Zxu5RpMGKrDPUd/osIsB949VQt2dknFYqjQGj3gO6NHtP/pBW21qQ7402CADkb00B9PkpVhYilVeHPHAS5x0EcAqNvxtynTbTYwZi5kukyST+14cl7XarvB3FNuDomCWh1QjWDOVviSCT5c1jlZxcZJJPW6mGiPxt7SvX2Vt8AtDrDSVXy1NlVslJbGwbNxrHECk4uGWSeC6cfhGYmnlfccenJZfu5tuphqgIuyfabz/ADW1OwtN1FmJo3p1QHOHLN+dlnMXdZDvfutWwLwH3Y8Sxw0Mag/7hIVcLVv28OBGNwFWkR+sotD6Z4ktBI9QC1YRUEHRbZc6g4IpCi4IBQmCmQmpugoBp05SVAiBAjzU6dQAnqCPVReACoBhOgJ4+lyoOmhQc4hrRmJMADiSrC7cvFtF2D1/JdnZls8vxTXHSk11XzaPZ/qLVqZenl0Ri1XdvEj90fIt/FAfszENkd28DwJ+C3AO5qbaLTqGnxAWeS4wh+Be0Xa4HTQ6IJa6bi+i3d2FZN2N9F4m29pYPD1TSq04cACbH9prXR6Ob6pyMZIWgW4pmVC1aYcfst+ob5gfML0qm6uCLc/dgNy59AIaBmJPSBKumMjyZjZQNNahhd2cDWcG07uOgB5XOh5SiO3CoC4JHmfxTTGW5YHWUwYFoP8A2PQc6GVSTrqD8lB/Z83hW+CaYoOWSIF04p3N9BfyV4PZ88GW1b8NPxQXdn9caPB8vzTTFMhSJtHJWl+4mJHI+qBV3NxQNmg+v4JqYrmVOwL3K+7GJGlM+vHiuX/oeIH7p3uV0cHd2lSywus7MrAGabvRQODq/cdf/aU0XXsfwpdjsw/d0nuPUuLWAf1H0Wj7vsJrEu1GZx8TY/EqgdmNKvh3VqrgGNezIC4XLpBEDkLzPRX/AGA8NqiDILYnmf8AIWfasm7RcRnxlbn3jgfBkU2j0afVVJwV57UcD3eMeY+2S8dc1/jmHkqS4LSAuakGqbgmCBNatn7Isb3uBrYdxnu3GOjagJH9TXlY0Fo3ZLie7ZjXc202N/i/W/CQpRf9kYhtN4c8w1zMvnqPmsg2/u1WDgadJxGUZtPtSZi/KFp1asxrQHnXTySwW1A6QxwcORU1rGE1aJaSHAg8iIXNi3EQBx4rbts7Ew+JnvGBjuDgst3i3edh3QfbZNnKyor1B5JveyMVIMA0CdouqgUBJEcAkg4wjUK0SOYj11QuCamySg1zslwcUcRVI4NZ/M4Ej+lXIUV4G59QUdkmpxdUAPoF5j95qMnM5xMp+Xryxrwmxdf0cXMphQHNUetvPTJhrj6oQ3jBtJiea561w/q+iiDaeKqO9jab9o1e8tTBYx7tSGtDQ4gD6sm2Ztam9waCQXG1+JK5dntGJ2tVpvMsNd7yObWlxy+Fo8B1VnaXxwLZmEweIrMo06Tg57oEjzkmOAHxVk3mxTaWFLTrUHdif/jbGafElo8M6Fs+gyjU7ymA1wBE2tmEet1U9p7VZXqeyHVGtOQC/wCsY2STbQOOY9A48k0sr1uz+jTw+LoOuDVbAkah9gfWFd3jI+qCP9NtQ+TWuLT8FmNTbVWq5j6je7NMnKGiJkl0fADwV72htnNTNQx+swrnOjgZFI38SPJXUxWOz2kaeKfUu9jaRdBJIEua1oAnUzHquWnu9jBfPUMXIDuBIA16keq9fcd+TD4qobmabfOXO+C79q7Sc3BYh7ZY79W3MNYc4z4fZChipswWMM93WeQPA844dCvdruxDNmh2Yit3rQSRwIqT5eyPTquvdSqP0R73WzV4/kZ/5Lr29i6YwcZrvqgdYYGkx5O96AG6e0XOw5NU5nd44B2gIaG2A6SfoLzN5NuYijjzQYGlk02jXV7WE/1F1l5tbZVd7GPYajWOByAEgQDeB4yvQ2HsepWxtNlV2aoypnqkmT+qMmSOsD0CC6mm0m6G6m2ZtE3Tfo5undhCRB0KBu6Y8SAIInRC/QmzMNt0GqIcI4aeCduGcOKDkqYB1SLxf3LmwWNFJ5a4xBt05L13MdzTU9m0q8gjLVOh+8R+QQV3tHwpxTGvA9tgi3Ea/MrKajS0kEQRwPNbhQwjmyC5rmDjxESPivF2zu3hsWMw9h5FiOKupjJVGFcq3Z3iw4hkOHPx8JRcH2bYlxHePZTbxP5K6KhgsJUqvbTptL3uMADifw6rYNm7vNwdJlCQ6p9uqRpnPAdALLt2LsjDYBhFAZqhHtVnC/kuavj25hJhhcM7z11jmVKBb2upUcEa1QE1KhLKIngdSekCfRZfsveOpRloAyk352mPivS383l/SqxyWpMHd0hyaNXeJhVOFchtansHbPetJac0atOq9ynhKNa1QTTdZ3RY9sjaD6FQPadNRwPQrasCxlWjSxNMyyq3KR914JB85BWcxd1mW/m6LsDW9mTRfJpu+LT1E/BVVwX0PtPZwxuBfReJez7J45miW+o9nzKwHFUixxHKy6etZcRCSJllJQec0I7WQLFQqGDI8Qmp1DoUFs2Zva+nhDhSzMM4qA+AghQxeGquDXdy6CM0gazBHWIhcO6+ANbEUqeuZwb6lb3VwzHPjKMswLCwGg9AE8p7WX0wxlANMua8f8SPfyUnPpkx9kStixWAp5ohknmB9aIT9lUJg0weOiw1KyVuKDXtexwGUhw8jZWfYmOp942qMrahn2zE+0HNcfGCT6K3Vd28IRemL+C8x+6mFl00gOUR1UXZ9OalRptFRr6odnGUieBF/WYRdibLoUS97HDM5pYJ4AkEx1MR4Eqq9pGymYcYU0hl7wVC7xaWAX8yqgMdUAEVHdblWRL5a17EbNFWk6k5zQXPa/OIBGXMIH83uTjZzWYV2HzSXAgO+6C6m4/2H1WRM2xXGlV3qjN3hxI/eFXE1qmyMB3FCpSDg7O5rh0yhwv/ADD0U9oYB1bDGiHDOXtceQDW1AOOsvHosrG82J++jM3sxA4hMq60/B4U0cLTouOYio97o45suX4FefvBs2rWpUhTAlrqj3jlnFJoHUxTnzVHZvjiOhj3ItLffEDgOamG9Y0p+IDWYamSQWMYw8gS50+6F4uyWVmbTGILSKb6tV5N9HZ3Nkfyqst39qm7mNK7qHaM4a0x6q5UWOni8Tf7UxOiNg9qYqAXRHGdbLwqPaUONK/klT39ol4c6mYAiIEfHVTKuxaKO8D82UiOZ5Su/H7fpUhJMmLBVdm/eDJk0o8ijje3Z74zNA63TtOnsU96qZEZTm0A5n8Ezd4DTfmblJAgki0mCWtHqJXh4NjKzyaJBaTrym8eK9JuzTTqNkgyePDwHEkqL04HY7FNAIb9t2h1kyTJ8ASrJs+gWsl4AJ4LmxWOY0VKlTKxlMWJ1e86BvSbEqhbU33qPED1ViNNwtYAe2QL8D6I3esJEOHgsS/67UOryrLuzvOwPaKjoiwJ6/NOyYvraBqVmsc72SQCPOfyWa9oG0apxD6dm0mPeym1umVji0E9TBK0LC7QY4gtdxseuoXj7x7ouxZe+kBnALyJ+14dVYVkxTgI+JwzmOLXCCOaAtMnate7KcbmwOIpOP8ApuDx0DxI/qY71WRhaL2dU3Mw1Z0Ed89jR/DSzEn+Z8eRUo0nYVT9Y8c2h3oY+axftAwLaWKcGmc2ZxHI53tA9GtWybuM9t7+AAb63PwCxHe3GCpiqj5s5xPkXFa8f1L8vBe0ZY4yT5R+RSQXFJQcbROqn3YB58lA8ERjvNBfuyPCzi+8ItTa5/oDHvIWvtGUAdFQeyDBZaFaseOVnq4T8Fd6puSr+T1DxcuNwrC7P+1zk6DhHmqnvLvYzC1+5eDmyh/gH3HuhW98uPRY72qPnalZv3RSYP8A6qZ+axO1apszHtq0GVv2Xg5Z6HLPqCiVSSbDguLd+jkwWFaRP6sHwzue/wCDgvUBl0REJZ2RnXbEb4RvKnUd/M8Af2FZvlWi9stT/wB1QbwFAernPPzCzyo6SrEDSCRTtcqGTwkmcLIEKnBGDbRxlcaLQmY80BWiUWkQCLKLnzwi6VRpmDqgkpApmKQQSaERrFFgXbhRceKDSOz1hp4KCyDUrGo1x4ta0UxHTNn9DzVnwWBpZn4qu72KYkk6DoB8echFq4Tu6GEpxdlINPiAyffK87fV8YKjSH71+d38LAahnpZoWc7Vm2+u334msXRkZEMZoGN1bI+8QZPKVWCuzGvDiHAkkiXHqbkBcjgqiBCQSSQXTcXbRNRmHqGWuMNnWTAAHmtPwmahWDHTY6/eaf8AMrBcDXdTe17SQ5rg4EcCDIX0BiKwq0sLWOtSkHH/AJNY75lKqj9r+x2MeKrBGYZj4zDvWWlZgt02jgGYgGnXLnDQEyco/D8F5OB3H2fTdmdmqx+yZA95Nk0xQ90N1KuOqACWUW3qVCLAcm83arVMQKdMNp0mhtOmAxjR0+JJkyiYjHtazIwNYwaNbb1QcE5tNxxGKPd06YzAGxJ4W1J6LPyrp3k2h+g7PdP+rUBA8XanyBAnnCwPFVcxJVj353ufjaxI9mmLMbyAnXqZk+XIKqE21XT1jKL0lHMkoBB9oTNKWGgn2jA+vko5kF02NvvVwtE0GtBacrjeDIvHhf3LvHaBiInJbx/JZ/nJJMiZm66G1rzmvynkl7+SdLx/6kPFsl/FVXeDbH6TjKmJIjO4GOQaGsb/AEtC4MTXDzMR9fkuaUnS1qh7RaAyta05Gta0SPuNDfkuqh2j0ORk9FkUCNVKmBI8Uw1b+0fa1PFYkVKbpHdgeAb7IHnlLvBwVRB1Sc+ZQ3ORCc5IvQ0kEzUUSUyJTbxKCLWEo9NgHG6T3SU0oOnubTyjzUXPMoLqsCNZv4J+/BknWUBQFNo1QmVAYE/mpvJQGpruweq4KaOx8FB9GY9oNGg8GRAAPRzRB9wXg720c+EoP4McabvBwLPiG+oS3A2qMXs80pBqURkjoL0z7svkultVrqVWk8exUaf+L+B9Y8wFL1VYRXYWktOoMHysguXrbwYN1Oo7MLk+vVePqqiVWmQogpOeSdU0oCtdzW9OORmGonWjQY13Rwa0Ef0rMOzndg4uv3rxFCicz3HRxF2sHO4k9PFaVhaBqVY1L3XP+0XcfRZtV4m39uVKRJA9mQ0cLwT77+i8CvvUXHI52W/tFt5jgCvW7ZMazOyjwpMLoH332aPICfCeayd1UxqrxXkv3/e/dVQ+m1uVrSGhwzHMYl5vGbgJ0niqzvDvPXxbpe4xwE+88yvCcVJ5A0KSYlumcUN315qbBJUFUQJTpnJ0AEkkkCSSSQJJJJAkk6ZA8pAJk7XRoglltfyUQnc8nVMEBZ5J5H4KMJnthUEY6PK/ipB5Mk6lCan48wgE4ymRqjOMf5+iE2HfDgSAfFQQaDNtV2NdPkhl8m0IxaA3UGeSAzXezHM/XxUA5CD+CZrroLJudvK/BYhtVt2n2Xt+806jxsCCtVO0KdU97SINOp7XgTqD5rBg5exsfb1SiC0kmm43E6EcQpZqxrGO2Xh8TTNN4AI0dxHj+Ko+0uz7EMJNOHt4fQsvTfvPRqw9ru7fAHSwi67Ke9xp/ttd1a4LPbWfSlU9y8c45RRKtWweyx8h+MqCmwatGp6L2MLvyXENky4wBIuTbmi47eOm1jnOfL+DOJ8uSanF7uLxNKjSbQoNDKTbAD9pSZjaeCw78VXs4iGM4nk0eJ1PAKj1t7qVNrajmE1TLspIho/Y8yL+YVK3k3mrYypmqOsNG8AOgWpPtKDvDtd+JrPqvMlzify8ALBeW59ojUyoPPvumVQp4piLpiohBOnF5nQqI8U5mPG/p9FQugSdQmElRBJJJQJJJJA4hScVBOgkpU72jz+Kg5yQeVROsyHGNAUOEsx5plAk4CZO1UTJtCk18iD5IQRGjjPFBET5IlZhafIH696cVACRGhKi55OpmNEEmvkZSbXjxQch+aOGWP8ADPqQSo4cXP8AL6/4QBBRgeSG5kaotF+WbcCPBQTcQY4WumcAIvwuhhS/CUDt+CcOkeCjEoTjwQdVN5tBiyI/EHMYuJt4cFy0nHUa6KVPW9kHSzElpBbIIMggwQRoQV14zb9ar9qJ5gR04W05LySU+nognUqE6klQaid3aesfNDnVAbMPaPSB0v8AhPqguqSmaJB5JosgWZJ54wnaRBlDlBNz7Dpb1k/NMH81EpZVQTLYfXVJSrOm40PDrx+KSDlabKThEKLNCi1dfRQRc2ExC7Kw/Vt8PmUOh8vmqBMpE36T9edkM2MdYRsQLNUXtEi3Af2hQMymSQOagp0ftevwUFROi0Exw4p8gUaP4pP1QMXKIUncfH8Ux0QPz6KdFhJt4+iEunA/a9f7XIBBpcT6lTNKw8J+vchT7J8kVht5fMIJimYBBuQbeCUDKD1+I/JQwx9r/g/+x6I77L/4m/8A6QKpUMTbSJQ2vgERrx5cVD8lI6eY+aBDgEVrfZB5uj0APz9yC7j5I2F+f4oIgi6euwEi0SmOvmj4zUeHzKg52OyxH1KYniU3EJwgZSLtB1/wkfr3JncEBmPgQbwbdZ19wAUqrZBI6E+HFRqfZb5oU3PggZPMHRRCarxVC4KdJnGPy+pQhxXoVhBIFhLfkoOWtSAAi83jlylDb1U6Wvk74FSxY/WH64BUQLpgaAafFJCKZ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5124" name="Picture 4"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2"/>
            <a:ext cx="7315200" cy="472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776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247CD1B3-ED92-4B38-8E2A-F228346038E7}"/>
              </a:ext>
            </a:extLst>
          </p:cNvPr>
          <p:cNvSpPr>
            <a:spLocks noGrp="1" noChangeArrowheads="1"/>
          </p:cNvSpPr>
          <p:nvPr>
            <p:ph type="body" sz="half" idx="1"/>
          </p:nvPr>
        </p:nvSpPr>
        <p:spPr>
          <a:xfrm>
            <a:off x="2438400" y="990604"/>
            <a:ext cx="4038600" cy="4525963"/>
          </a:xfrm>
        </p:spPr>
        <p:txBody>
          <a:bodyPr/>
          <a:lstStyle/>
          <a:p>
            <a:pPr eaLnBrk="1" hangingPunct="1"/>
            <a:r>
              <a:rPr lang="en-US" altLang="en-US" sz="2800"/>
              <a:t>The judgmental eye</a:t>
            </a:r>
          </a:p>
          <a:p>
            <a:pPr eaLnBrk="1" hangingPunct="1"/>
            <a:r>
              <a:rPr lang="en-US" altLang="en-US" sz="2800"/>
              <a:t>The indifferent eye</a:t>
            </a:r>
          </a:p>
          <a:p>
            <a:pPr eaLnBrk="1" hangingPunct="1"/>
            <a:r>
              <a:rPr lang="en-US" altLang="en-US" sz="2800"/>
              <a:t>The superior eye</a:t>
            </a:r>
          </a:p>
          <a:p>
            <a:pPr eaLnBrk="1" hangingPunct="1"/>
            <a:r>
              <a:rPr lang="en-US" altLang="en-US" sz="2800"/>
              <a:t>The resentful eye</a:t>
            </a:r>
          </a:p>
          <a:p>
            <a:pPr eaLnBrk="1" hangingPunct="1"/>
            <a:r>
              <a:rPr lang="en-US" altLang="en-US" sz="2800"/>
              <a:t>The loving eye</a:t>
            </a:r>
          </a:p>
        </p:txBody>
      </p:sp>
      <p:pic>
        <p:nvPicPr>
          <p:cNvPr id="39939" name="Picture 4" descr="Go to fullsize image">
            <a:hlinkClick r:id="rId3"/>
            <a:extLst>
              <a:ext uri="{FF2B5EF4-FFF2-40B4-BE49-F238E27FC236}">
                <a16:creationId xmlns:a16="http://schemas.microsoft.com/office/drawing/2014/main" id="{E3776DDE-D346-4418-9B0E-5CC1CDFF8D5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388227" y="0"/>
            <a:ext cx="1730375" cy="13716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Rectangle 5">
            <a:extLst>
              <a:ext uri="{FF2B5EF4-FFF2-40B4-BE49-F238E27FC236}">
                <a16:creationId xmlns:a16="http://schemas.microsoft.com/office/drawing/2014/main" id="{57B5ED52-5B40-4F8F-BC97-83AAF9F80B94}"/>
              </a:ext>
            </a:extLst>
          </p:cNvPr>
          <p:cNvSpPr>
            <a:spLocks noChangeArrowheads="1"/>
          </p:cNvSpPr>
          <p:nvPr/>
        </p:nvSpPr>
        <p:spPr bwMode="auto">
          <a:xfrm>
            <a:off x="228600" y="5364163"/>
            <a:ext cx="3962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1800">
                <a:solidFill>
                  <a:schemeClr val="tx1"/>
                </a:solidFill>
                <a:latin typeface="Garamond" panose="02020404030301010803" pitchFamily="18" charset="0"/>
              </a:rPr>
              <a:t/>
            </a:r>
            <a:br>
              <a:rPr lang="en-US" altLang="en-US" sz="1800">
                <a:solidFill>
                  <a:schemeClr val="tx1"/>
                </a:solidFill>
                <a:latin typeface="Garamond" panose="02020404030301010803" pitchFamily="18" charset="0"/>
              </a:rPr>
            </a:br>
            <a:endParaRPr lang="en-US" altLang="en-US" sz="1800">
              <a:solidFill>
                <a:schemeClr val="tx1"/>
              </a:solidFill>
              <a:latin typeface="Garamond" panose="02020404030301010803" pitchFamily="18" charset="0"/>
            </a:endParaRPr>
          </a:p>
        </p:txBody>
      </p:sp>
      <p:sp>
        <p:nvSpPr>
          <p:cNvPr id="39941" name="Rectangle 1">
            <a:extLst>
              <a:ext uri="{FF2B5EF4-FFF2-40B4-BE49-F238E27FC236}">
                <a16:creationId xmlns:a16="http://schemas.microsoft.com/office/drawing/2014/main" id="{22858772-68E2-4F0F-A968-5050ABDE1FA6}"/>
              </a:ext>
            </a:extLst>
          </p:cNvPr>
          <p:cNvSpPr>
            <a:spLocks noChangeArrowheads="1"/>
          </p:cNvSpPr>
          <p:nvPr/>
        </p:nvSpPr>
        <p:spPr bwMode="auto">
          <a:xfrm>
            <a:off x="228600" y="518160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800" b="1">
                <a:solidFill>
                  <a:schemeClr val="tx1"/>
                </a:solidFill>
                <a:latin typeface="Garamond" panose="02020404030301010803" pitchFamily="18" charset="0"/>
              </a:rPr>
              <a:t>“Many of us have made our world so familiar that we do not see it anymore. An interesting question to ask yourself at night is, What did I really see this day?” </a:t>
            </a:r>
          </a:p>
        </p:txBody>
      </p:sp>
      <p:sp>
        <p:nvSpPr>
          <p:cNvPr id="8" name="Rectangle 2">
            <a:extLst>
              <a:ext uri="{FF2B5EF4-FFF2-40B4-BE49-F238E27FC236}">
                <a16:creationId xmlns:a16="http://schemas.microsoft.com/office/drawing/2014/main" id="{74683077-1D3C-425E-9D14-3D082198C1B1}"/>
              </a:ext>
            </a:extLst>
          </p:cNvPr>
          <p:cNvSpPr>
            <a:spLocks noGrp="1" noRot="1" noChangeArrowheads="1"/>
          </p:cNvSpPr>
          <p:nvPr>
            <p:ph type="title"/>
          </p:nvPr>
        </p:nvSpPr>
        <p:spPr bwMode="auto">
          <a:xfrm>
            <a:off x="0" y="4763"/>
            <a:ext cx="7315200" cy="838200"/>
          </a:xfrm>
          <a:solidFill>
            <a:schemeClr val="accent1"/>
          </a:solidFill>
        </p:spPr>
        <p:txBody>
          <a:bodyPr wrap="square" numCol="1" compatLnSpc="1">
            <a:prstTxWarp prst="textNoShape">
              <a:avLst/>
            </a:prstTxWarp>
          </a:bodyPr>
          <a:lstStyle/>
          <a:p>
            <a:pPr marL="0" indent="0" algn="ctr" eaLnBrk="1" hangingPunct="1">
              <a:buFont typeface="Georgia" panose="02040502050405020303" pitchFamily="18" charset="0"/>
              <a:buNone/>
            </a:pPr>
            <a:r>
              <a:rPr lang="en-US" altLang="en-US" sz="3200" i="1">
                <a:solidFill>
                  <a:schemeClr val="bg1"/>
                </a:solidFill>
                <a:effectLst/>
                <a:latin typeface="Garamond" panose="02020404030301010803" pitchFamily="18" charset="0"/>
              </a:rPr>
              <a:t>The SoulFriend Helps You to See Beyond </a:t>
            </a:r>
          </a:p>
        </p:txBody>
      </p:sp>
      <p:pic>
        <p:nvPicPr>
          <p:cNvPr id="39943" name="Picture 4" descr="https://sp2.yimg.com/ib/th?id=HN.608014034659511042&amp;pid=15.1">
            <a:extLst>
              <a:ext uri="{FF2B5EF4-FFF2-40B4-BE49-F238E27FC236}">
                <a16:creationId xmlns:a16="http://schemas.microsoft.com/office/drawing/2014/main" id="{E42F6D19-517C-4C0E-8D58-445E00193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7461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3">
            <a:extLst>
              <a:ext uri="{FF2B5EF4-FFF2-40B4-BE49-F238E27FC236}">
                <a16:creationId xmlns:a16="http://schemas.microsoft.com/office/drawing/2014/main" id="{4889B89F-8E07-4C5F-BD2A-A98EB7E2062A}"/>
              </a:ext>
            </a:extLst>
          </p:cNvPr>
          <p:cNvSpPr txBox="1">
            <a:spLocks noChangeArrowheads="1"/>
          </p:cNvSpPr>
          <p:nvPr/>
        </p:nvSpPr>
        <p:spPr bwMode="auto">
          <a:xfrm>
            <a:off x="2743201" y="514351"/>
            <a:ext cx="5315301"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4000">
                <a:solidFill>
                  <a:schemeClr val="tx1"/>
                </a:solidFill>
                <a:latin typeface="Garamond" panose="02020404030301010803" pitchFamily="18" charset="0"/>
              </a:rPr>
              <a:t> Today, I begin a holy day</a:t>
            </a:r>
          </a:p>
          <a:p>
            <a:pPr eaLnBrk="1" hangingPunct="1">
              <a:spcBef>
                <a:spcPct val="0"/>
              </a:spcBef>
              <a:spcAft>
                <a:spcPct val="0"/>
              </a:spcAft>
              <a:buClrTx/>
              <a:buSzTx/>
              <a:buFontTx/>
              <a:buNone/>
            </a:pPr>
            <a:r>
              <a:rPr lang="en-US" altLang="en-US" sz="4000">
                <a:solidFill>
                  <a:schemeClr val="tx1"/>
                </a:solidFill>
                <a:latin typeface="Garamond" panose="02020404030301010803" pitchFamily="18" charset="0"/>
              </a:rPr>
              <a:t>Blessed by the holy Three</a:t>
            </a:r>
          </a:p>
          <a:p>
            <a:pPr eaLnBrk="1" hangingPunct="1">
              <a:spcBef>
                <a:spcPct val="0"/>
              </a:spcBef>
              <a:spcAft>
                <a:spcPct val="0"/>
              </a:spcAft>
              <a:buClrTx/>
              <a:buSzTx/>
              <a:buFontTx/>
              <a:buNone/>
            </a:pPr>
            <a:r>
              <a:rPr lang="en-US" altLang="en-US" sz="4000">
                <a:solidFill>
                  <a:schemeClr val="tx1"/>
                </a:solidFill>
                <a:latin typeface="Garamond" panose="02020404030301010803" pitchFamily="18" charset="0"/>
              </a:rPr>
              <a:t>Each day a blessing,</a:t>
            </a:r>
          </a:p>
          <a:p>
            <a:pPr eaLnBrk="1" hangingPunct="1">
              <a:spcBef>
                <a:spcPct val="0"/>
              </a:spcBef>
              <a:spcAft>
                <a:spcPct val="0"/>
              </a:spcAft>
              <a:buClrTx/>
              <a:buSzTx/>
              <a:buFontTx/>
              <a:buNone/>
            </a:pPr>
            <a:r>
              <a:rPr lang="en-US" altLang="en-US" sz="4000">
                <a:solidFill>
                  <a:schemeClr val="tx1"/>
                </a:solidFill>
                <a:latin typeface="Garamond" panose="02020404030301010803" pitchFamily="18" charset="0"/>
              </a:rPr>
              <a:t>Each night a rest,</a:t>
            </a:r>
          </a:p>
          <a:p>
            <a:pPr eaLnBrk="1" hangingPunct="1">
              <a:spcBef>
                <a:spcPct val="0"/>
              </a:spcBef>
              <a:spcAft>
                <a:spcPct val="0"/>
              </a:spcAft>
              <a:buClrTx/>
              <a:buSzTx/>
              <a:buFontTx/>
              <a:buNone/>
            </a:pPr>
            <a:r>
              <a:rPr lang="en-US" altLang="en-US" sz="4000">
                <a:solidFill>
                  <a:schemeClr val="tx1"/>
                </a:solidFill>
                <a:latin typeface="Garamond" panose="02020404030301010803" pitchFamily="18" charset="0"/>
              </a:rPr>
              <a:t>A dweller in a holy place,</a:t>
            </a:r>
          </a:p>
          <a:p>
            <a:pPr eaLnBrk="1" hangingPunct="1">
              <a:spcBef>
                <a:spcPct val="0"/>
              </a:spcBef>
              <a:spcAft>
                <a:spcPct val="0"/>
              </a:spcAft>
              <a:buClrTx/>
              <a:buSzTx/>
              <a:buFontTx/>
              <a:buNone/>
            </a:pPr>
            <a:r>
              <a:rPr lang="en-US" altLang="en-US" sz="4000">
                <a:solidFill>
                  <a:schemeClr val="tx1"/>
                </a:solidFill>
                <a:latin typeface="Garamond" panose="02020404030301010803" pitchFamily="18" charset="0"/>
              </a:rPr>
              <a:t>Each day a page,</a:t>
            </a:r>
          </a:p>
          <a:p>
            <a:pPr eaLnBrk="1" hangingPunct="1">
              <a:spcBef>
                <a:spcPct val="0"/>
              </a:spcBef>
              <a:spcAft>
                <a:spcPct val="0"/>
              </a:spcAft>
              <a:buClrTx/>
              <a:buSzTx/>
              <a:buFontTx/>
              <a:buNone/>
            </a:pPr>
            <a:r>
              <a:rPr lang="en-US" altLang="en-US" sz="4000">
                <a:solidFill>
                  <a:schemeClr val="tx1"/>
                </a:solidFill>
                <a:latin typeface="Garamond" panose="02020404030301010803" pitchFamily="18" charset="0"/>
              </a:rPr>
              <a:t>Each week a chapter</a:t>
            </a:r>
          </a:p>
          <a:p>
            <a:pPr eaLnBrk="1" hangingPunct="1">
              <a:spcBef>
                <a:spcPct val="0"/>
              </a:spcBef>
              <a:spcAft>
                <a:spcPct val="0"/>
              </a:spcAft>
              <a:buClrTx/>
              <a:buSzTx/>
              <a:buFontTx/>
              <a:buNone/>
            </a:pPr>
            <a:r>
              <a:rPr lang="en-US" altLang="en-US" sz="4000">
                <a:solidFill>
                  <a:schemeClr val="tx1"/>
                </a:solidFill>
                <a:latin typeface="Garamond" panose="02020404030301010803" pitchFamily="18" charset="0"/>
              </a:rPr>
              <a:t>In the hand of God.</a:t>
            </a:r>
          </a:p>
          <a:p>
            <a:pPr eaLnBrk="1" hangingPunct="1">
              <a:spcBef>
                <a:spcPct val="0"/>
              </a:spcBef>
              <a:spcAft>
                <a:spcPct val="0"/>
              </a:spcAft>
              <a:buClrTx/>
              <a:buSzTx/>
              <a:buFontTx/>
              <a:buNone/>
            </a:pPr>
            <a:r>
              <a:rPr lang="en-US" altLang="en-US" sz="4000">
                <a:solidFill>
                  <a:schemeClr val="tx1"/>
                </a:solidFill>
                <a:latin typeface="Garamond" panose="02020404030301010803" pitchFamily="18" charset="0"/>
              </a:rPr>
              <a:t>Amen.</a:t>
            </a:r>
          </a:p>
          <a:p>
            <a:pPr eaLnBrk="1" hangingPunct="1">
              <a:spcBef>
                <a:spcPct val="0"/>
              </a:spcBef>
              <a:spcAft>
                <a:spcPct val="0"/>
              </a:spcAft>
              <a:buClrTx/>
              <a:buSzTx/>
              <a:buFontTx/>
              <a:buNone/>
            </a:pPr>
            <a:endParaRPr lang="en-US" altLang="en-US" sz="1800">
              <a:solidFill>
                <a:schemeClr val="tx1"/>
              </a:solidFill>
              <a:latin typeface="Garamond" panose="02020404030301010803" pitchFamily="18" charset="0"/>
            </a:endParaRPr>
          </a:p>
        </p:txBody>
      </p:sp>
      <p:pic>
        <p:nvPicPr>
          <p:cNvPr id="23561" name="Picture 9" descr="https://sp.yimg.com/ib/th?id=HN.608040405763754852&amp;pid=15.1">
            <a:extLst>
              <a:ext uri="{FF2B5EF4-FFF2-40B4-BE49-F238E27FC236}">
                <a16:creationId xmlns:a16="http://schemas.microsoft.com/office/drawing/2014/main" id="{C1FFD5B7-D19D-4DAD-B563-1ADD45572D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02" y="2438404"/>
            <a:ext cx="2854234" cy="4268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31421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45059">
                                            <p:txEl>
                                              <p:pRg st="4" end="4"/>
                                            </p:txEl>
                                          </p:spTgt>
                                        </p:tgtEl>
                                        <p:attrNameLst>
                                          <p:attrName>style.visibility</p:attrName>
                                        </p:attrNameLst>
                                      </p:cBhvr>
                                      <p:to>
                                        <p:strVal val="visible"/>
                                      </p:to>
                                    </p:set>
                                  </p:childTnLst>
                                </p:cTn>
                              </p:par>
                            </p:childTnLst>
                          </p:cTn>
                        </p:par>
                        <p:par>
                          <p:cTn id="23" fill="hold" nodeType="afterGroup">
                            <p:stCondLst>
                              <p:cond delay="900"/>
                            </p:stCondLst>
                            <p:childTnLst>
                              <p:par>
                                <p:cTn id="24" presetID="1" presetClass="entr" presetSubtype="0" fill="hold" grpId="0" nodeType="afterEffect">
                                  <p:stCondLst>
                                    <p:cond delay="0"/>
                                  </p:stCondLst>
                                  <p:childTnLst>
                                    <p:set>
                                      <p:cBhvr>
                                        <p:cTn id="25" dur="1" fill="hold">
                                          <p:stCondLst>
                                            <p:cond delay="499"/>
                                          </p:stCondLst>
                                        </p:cTn>
                                        <p:tgtEl>
                                          <p:spTgt spid="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0728"/>
                                        </p:tgtEl>
                                        <p:attrNameLst>
                                          <p:attrName>style.visibility</p:attrName>
                                        </p:attrNameLst>
                                      </p:cBhvr>
                                      <p:to>
                                        <p:strVal val="visible"/>
                                      </p:to>
                                    </p:set>
                                    <p:animEffect transition="in" filter="fade">
                                      <p:cBhvr>
                                        <p:cTn id="30" dur="1000"/>
                                        <p:tgtEl>
                                          <p:spTgt spid="30728"/>
                                        </p:tgtEl>
                                      </p:cBhvr>
                                    </p:animEffect>
                                    <p:anim calcmode="lin" valueType="num">
                                      <p:cBhvr>
                                        <p:cTn id="31" dur="1000" fill="hold"/>
                                        <p:tgtEl>
                                          <p:spTgt spid="30728"/>
                                        </p:tgtEl>
                                        <p:attrNameLst>
                                          <p:attrName>ppt_x</p:attrName>
                                        </p:attrNameLst>
                                      </p:cBhvr>
                                      <p:tavLst>
                                        <p:tav tm="0">
                                          <p:val>
                                            <p:strVal val="#ppt_x"/>
                                          </p:val>
                                        </p:tav>
                                        <p:tav tm="100000">
                                          <p:val>
                                            <p:strVal val="#ppt_x"/>
                                          </p:val>
                                        </p:tav>
                                      </p:tavLst>
                                    </p:anim>
                                    <p:anim calcmode="lin" valueType="num">
                                      <p:cBhvr>
                                        <p:cTn id="32" dur="1000" fill="hold"/>
                                        <p:tgtEl>
                                          <p:spTgt spid="307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8" grpId="0" animBg="1" autoUpdateAnimBg="0"/>
      <p:bldP spid="30728"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9394" name="Picture 2" descr="Ireland 2008 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8600"/>
            <a:ext cx="8229600" cy="6019800"/>
          </a:xfrm>
          <a:prstGeom prst="rect">
            <a:avLst/>
          </a:prstGeom>
          <a:noFill/>
          <a:extLst>
            <a:ext uri="{909E8E84-426E-40DD-AFC4-6F175D3DCCD1}">
              <a14:hiddenFill xmlns:a14="http://schemas.microsoft.com/office/drawing/2010/main">
                <a:solidFill>
                  <a:srgbClr val="FFFFFF"/>
                </a:solidFill>
              </a14:hiddenFill>
            </a:ext>
          </a:extLst>
        </p:spPr>
      </p:pic>
      <p:sp>
        <p:nvSpPr>
          <p:cNvPr id="59395" name="Text Box 3"/>
          <p:cNvSpPr txBox="1">
            <a:spLocks noChangeArrowheads="1"/>
          </p:cNvSpPr>
          <p:nvPr/>
        </p:nvSpPr>
        <p:spPr bwMode="auto">
          <a:xfrm>
            <a:off x="502444" y="6324600"/>
            <a:ext cx="8596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latin typeface="Palatino Linotype" panose="02040502050505030304" pitchFamily="18" charset="0"/>
              </a:rPr>
              <a:t>Plaque from door of Church in </a:t>
            </a:r>
            <a:r>
              <a:rPr lang="en-US" sz="2400" dirty="0" err="1">
                <a:latin typeface="Palatino Linotype" panose="02040502050505030304" pitchFamily="18" charset="0"/>
              </a:rPr>
              <a:t>Graigecullen</a:t>
            </a:r>
            <a:r>
              <a:rPr lang="en-US" sz="2400" dirty="0">
                <a:latin typeface="Palatino Linotype" panose="02040502050505030304" pitchFamily="18" charset="0"/>
              </a:rPr>
              <a:t>, Co. </a:t>
            </a:r>
            <a:r>
              <a:rPr lang="en-US" sz="2400" dirty="0" err="1">
                <a:latin typeface="Palatino Linotype" panose="02040502050505030304" pitchFamily="18" charset="0"/>
              </a:rPr>
              <a:t>Carlow</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2397446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0"/>
            <a:ext cx="8229600" cy="685800"/>
          </a:xfrm>
        </p:spPr>
        <p:txBody>
          <a:bodyPr>
            <a:normAutofit/>
          </a:bodyPr>
          <a:lstStyle/>
          <a:p>
            <a:pPr algn="ctr"/>
            <a:r>
              <a:rPr lang="en-US" altLang="en-US" dirty="0">
                <a:solidFill>
                  <a:schemeClr val="tx1"/>
                </a:solidFill>
              </a:rPr>
              <a:t>What Are You Building?</a:t>
            </a:r>
          </a:p>
        </p:txBody>
      </p:sp>
      <p:sp>
        <p:nvSpPr>
          <p:cNvPr id="6147" name="Rectangle 3"/>
          <p:cNvSpPr>
            <a:spLocks noGrp="1" noRot="1" noChangeArrowheads="1"/>
          </p:cNvSpPr>
          <p:nvPr>
            <p:ph type="body" idx="1"/>
          </p:nvPr>
        </p:nvSpPr>
        <p:spPr>
          <a:xfrm>
            <a:off x="304800" y="838200"/>
            <a:ext cx="8839200" cy="5715000"/>
          </a:xfrm>
        </p:spPr>
        <p:txBody>
          <a:bodyPr>
            <a:normAutofit/>
          </a:bodyPr>
          <a:lstStyle/>
          <a:p>
            <a:pPr>
              <a:lnSpc>
                <a:spcPct val="90000"/>
              </a:lnSpc>
            </a:pPr>
            <a:r>
              <a:rPr lang="en-US" altLang="en-US" sz="2800" dirty="0"/>
              <a:t>There is a story set in medieval times that tells of a traveler who comes upon three stonemasons. He asks each in turn: ‘What are you doing?’ The first answers, without hesitation, ‘I am cutting this stone.’ The second, who appears to be doing the identical job makes a gesture with his hand and says; ‘I am completing the wall.’ The third, again seems to be doing the same job slowly raises his eyes to the sky and says; ‘I am building a cathedral.’</a:t>
            </a:r>
            <a:br>
              <a:rPr lang="en-US" altLang="en-US" sz="2800" dirty="0"/>
            </a:br>
            <a:endParaRPr lang="en-US" altLang="en-US" sz="2800" dirty="0"/>
          </a:p>
        </p:txBody>
      </p:sp>
      <p:pic>
        <p:nvPicPr>
          <p:cNvPr id="4098" name="Picture 2" descr="Image result for building a cathed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065499"/>
            <a:ext cx="5200828" cy="176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069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486400"/>
            <a:ext cx="8229600" cy="1219200"/>
          </a:xfrm>
        </p:spPr>
        <p:txBody>
          <a:bodyPr>
            <a:normAutofit fontScale="90000"/>
          </a:bodyPr>
          <a:lstStyle/>
          <a:p>
            <a:r>
              <a:rPr lang="en-US" dirty="0">
                <a:solidFill>
                  <a:schemeClr val="tx1"/>
                </a:solidFill>
                <a:effectLst/>
              </a:rPr>
              <a:t>They were all doing the same thing. </a:t>
            </a:r>
            <a:br>
              <a:rPr lang="en-US" dirty="0">
                <a:solidFill>
                  <a:schemeClr val="tx1"/>
                </a:solidFill>
                <a:effectLst/>
              </a:rPr>
            </a:br>
            <a:r>
              <a:rPr lang="en-US" dirty="0">
                <a:solidFill>
                  <a:schemeClr val="tx1"/>
                </a:solidFill>
                <a:effectLst/>
              </a:rPr>
              <a:t/>
            </a:r>
            <a:br>
              <a:rPr lang="en-US" dirty="0">
                <a:solidFill>
                  <a:schemeClr val="tx1"/>
                </a:solidFill>
                <a:effectLst/>
              </a:rPr>
            </a:br>
            <a:r>
              <a:rPr lang="en-US" dirty="0">
                <a:solidFill>
                  <a:schemeClr val="tx1"/>
                </a:solidFill>
                <a:effectLst/>
              </a:rPr>
              <a:t>The first man had a job. </a:t>
            </a:r>
            <a:br>
              <a:rPr lang="en-US" dirty="0">
                <a:solidFill>
                  <a:schemeClr val="tx1"/>
                </a:solidFill>
                <a:effectLst/>
              </a:rPr>
            </a:br>
            <a:r>
              <a:rPr lang="en-US" dirty="0">
                <a:solidFill>
                  <a:schemeClr val="tx1"/>
                </a:solidFill>
                <a:effectLst/>
              </a:rPr>
              <a:t/>
            </a:r>
            <a:br>
              <a:rPr lang="en-US" dirty="0">
                <a:solidFill>
                  <a:schemeClr val="tx1"/>
                </a:solidFill>
                <a:effectLst/>
              </a:rPr>
            </a:br>
            <a:r>
              <a:rPr lang="en-US" dirty="0">
                <a:solidFill>
                  <a:schemeClr val="tx1"/>
                </a:solidFill>
                <a:effectLst/>
              </a:rPr>
              <a:t>The second man had a career. </a:t>
            </a:r>
            <a:br>
              <a:rPr lang="en-US" dirty="0">
                <a:solidFill>
                  <a:schemeClr val="tx1"/>
                </a:solidFill>
                <a:effectLst/>
              </a:rPr>
            </a:br>
            <a:r>
              <a:rPr lang="en-US" dirty="0">
                <a:solidFill>
                  <a:schemeClr val="tx1"/>
                </a:solidFill>
                <a:effectLst/>
              </a:rPr>
              <a:t/>
            </a:r>
            <a:br>
              <a:rPr lang="en-US" dirty="0">
                <a:solidFill>
                  <a:schemeClr val="tx1"/>
                </a:solidFill>
                <a:effectLst/>
              </a:rPr>
            </a:br>
            <a:r>
              <a:rPr lang="en-US" dirty="0">
                <a:solidFill>
                  <a:schemeClr val="tx1"/>
                </a:solidFill>
                <a:effectLst/>
              </a:rPr>
              <a:t>The third man had a calling.</a:t>
            </a:r>
            <a:br>
              <a:rPr lang="en-US" dirty="0">
                <a:solidFill>
                  <a:schemeClr val="tx1"/>
                </a:solidFill>
                <a:effectLst/>
              </a:rPr>
            </a:br>
            <a:r>
              <a:rPr lang="en-US" dirty="0">
                <a:solidFill>
                  <a:schemeClr val="tx1"/>
                </a:solidFill>
                <a:effectLst/>
              </a:rPr>
              <a:t/>
            </a:r>
            <a:br>
              <a:rPr lang="en-US" dirty="0">
                <a:solidFill>
                  <a:schemeClr val="tx1"/>
                </a:solidFill>
                <a:effectLst/>
              </a:rPr>
            </a:br>
            <a:r>
              <a:rPr lang="en-US" dirty="0">
                <a:solidFill>
                  <a:schemeClr val="tx1"/>
                </a:solidFill>
                <a:effectLst/>
              </a:rPr>
              <a:t>Do you feel called by God to be where you are? What are you building?</a:t>
            </a:r>
            <a:endParaRPr lang="en-US" dirty="0">
              <a:solidFill>
                <a:schemeClr val="tx1"/>
              </a:solidFill>
            </a:endParaRPr>
          </a:p>
        </p:txBody>
      </p:sp>
    </p:spTree>
    <p:extLst>
      <p:ext uri="{BB962C8B-B14F-4D97-AF65-F5344CB8AC3E}">
        <p14:creationId xmlns:p14="http://schemas.microsoft.com/office/powerpoint/2010/main" val="7078420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essy gar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233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9" y="3124200"/>
            <a:ext cx="8988425" cy="3673444"/>
          </a:xfrm>
        </p:spPr>
        <p:txBody>
          <a:bodyPr>
            <a:noAutofit/>
          </a:bodyPr>
          <a:lstStyle/>
          <a:p>
            <a:pPr>
              <a:buFont typeface="Wingdings" pitchFamily="2" charset="2"/>
              <a:buChar char="v"/>
            </a:pPr>
            <a:r>
              <a:rPr lang="en-US" dirty="0">
                <a:latin typeface="Calisto MT" pitchFamily="18" charset="0"/>
              </a:rPr>
              <a:t>Key 1: Keep Christ at the Heart of Your Life</a:t>
            </a:r>
          </a:p>
          <a:p>
            <a:pPr>
              <a:buFont typeface="Wingdings" pitchFamily="2" charset="2"/>
              <a:buChar char="v"/>
            </a:pPr>
            <a:r>
              <a:rPr lang="en-US" dirty="0">
                <a:latin typeface="Calisto MT" pitchFamily="18" charset="0"/>
              </a:rPr>
              <a:t>Key 2: The Deep Breath of Prayer </a:t>
            </a:r>
          </a:p>
          <a:p>
            <a:pPr>
              <a:buFont typeface="Wingdings" pitchFamily="2" charset="2"/>
              <a:buChar char="v"/>
            </a:pPr>
            <a:r>
              <a:rPr lang="en-US" dirty="0">
                <a:latin typeface="Calisto MT" pitchFamily="18" charset="0"/>
              </a:rPr>
              <a:t>Key 3- Recognizing what threatens your spiritual health</a:t>
            </a:r>
          </a:p>
          <a:p>
            <a:pPr>
              <a:buFont typeface="Wingdings" pitchFamily="2" charset="2"/>
              <a:buChar char="v"/>
            </a:pPr>
            <a:r>
              <a:rPr lang="en-US" dirty="0">
                <a:latin typeface="Calisto MT" pitchFamily="18" charset="0"/>
              </a:rPr>
              <a:t>Key 4- Cultivate an attitude of gratitude</a:t>
            </a:r>
          </a:p>
          <a:p>
            <a:pPr>
              <a:buFont typeface="Wingdings" pitchFamily="2" charset="2"/>
              <a:buChar char="v"/>
            </a:pPr>
            <a:r>
              <a:rPr lang="en-US" dirty="0">
                <a:latin typeface="Calisto MT" pitchFamily="18" charset="0"/>
              </a:rPr>
              <a:t>Key 5- Keep a Joyful Heart</a:t>
            </a:r>
          </a:p>
          <a:p>
            <a:pPr>
              <a:buFont typeface="Wingdings" pitchFamily="2" charset="2"/>
              <a:buChar char="v"/>
            </a:pPr>
            <a:r>
              <a:rPr lang="en-US" dirty="0">
                <a:latin typeface="Calisto MT" pitchFamily="18" charset="0"/>
              </a:rPr>
              <a:t>Key 6- Share Your Story of Faith</a:t>
            </a:r>
          </a:p>
          <a:p>
            <a:pPr>
              <a:buFont typeface="Wingdings" pitchFamily="2" charset="2"/>
              <a:buChar char="v"/>
            </a:pPr>
            <a:r>
              <a:rPr lang="en-US" dirty="0">
                <a:latin typeface="Calisto MT" pitchFamily="18" charset="0"/>
              </a:rPr>
              <a:t>Key 7- Be a Merciful and Healing Presence</a:t>
            </a:r>
          </a:p>
        </p:txBody>
      </p:sp>
      <p:sp>
        <p:nvSpPr>
          <p:cNvPr id="5" name="AutoShape 2" descr="data:image/jpeg;base64,/9j/4AAQSkZJRgABAQAAAQABAAD/2wCEAAkGBxITEhUTExMWFRUXGB0VFxgYGBUXHRcaFx0XFxcaGhcYHSggHRolHRUVITEhJSkrLi4uHSAzODMtNygtLisBCgoKDg0OFxAPFSsdFx0tLS0rLS0tKysrLS0tLSstLS0tLS0tNy0tKy0tLS0tLS0rLS0tLSstKzcrNys3LSstK//AABEIAKoBKAMBIgACEQEDEQH/xAAcAAABBQEBAQAAAAAAAAAAAAADAAECBgcEBQj/xABDEAABAwIDBQUFBAkDAwUAAAABAAIRAyEEEjEFBkFRYQcTcYGRIqGxwfAyUtHhFCNCQ3KSorLxM2KCFRbiFyRTk8L/xAAXAQEBAQEAAAAAAAAAAAAAAAAAAQID/8QAHxEBAQEAAgICAwAAAAAAAAAAAAEREiECQTFRAzJh/9oADAMBAAIRAxEAPwDL3Pkgk9D4CwQrKZalUZCCMLroG+UcTJPQXXNnsBEc1LvCQfRBPE15dbTRc5aisZJgJnNQMJT06eZwA42Ck14GiT2akIJYqnBtEaWQm630RXulvVCjmgnUaNRok3SeohEwzRmBdds6DigzJQOJlTlpN0MaePwTQgkRoo8kXDYcvMAxYmfBNTagi4KEXXbSowZI9ke/kFzYhsOI5FBAHVS4JNbxSIsgJSY42m2qYXPik0kackyB6jCLGyLQZm18E7znyzqLSuhtRrWhoHHMSeQQc9L7J6GUzgSJ8ym6omFs4DgbFBzhOW3R30dboRaVA0JspUgE50VEXPtHJKBE+5ShNlQDhJwUsqbKgiAlUuTaOSWXqpOp3sZnignUpAEJkF49ySAaI0ZoH1ZSDfrwUntMCOX+UAmt6KWQxCapIJCehOYRzhAzbXSDuCnVuTaOEKVP7U8JQCK6MPTGV5J/ZQ6rQJQEBWqNQyoJKArZ56+5IISIqHqXjwhNlThyclAhUIECwTNdERwTwo5UBDVPEp61zPNQhEc06ckEC7okp0iOKk72iTpx/JAKFJoJKnT8OCOwZRm4mw+aADWFFIm3E6/goZijU2G0XJsoBgDRTpNuIBPgr5u32fOc0VcUe7bwZ+05XGngsLh2+xTYwDi7VTkuMYOzat4pv/lKBVoOb9ppb4gj4rbP+rYf7zPQJz+j1BBaxynJeLD+KiRdartbcnDVZNI927pp6afBZ7tjYtXDOy1G24OGhWtZeI+qZsjMktzKRw03UmtgRyQDqNi3RRKI+5UHygiRZIOThtkVwbljjMoAOZxSSddJUDBXTh3e10gwPKy5mkkQi05LoHPVAzm3M6ojnNEFovHv4qNR4PjJn5KLBJUCjik35rqbUAYRx0HnqUKnSMSBbT1/wghY+Wig5slEazREfRgwqA06YKL3cQWXjVJ5kcvmkwOA8VAsWAXGAOHwQg209USo314qICCBCfoiFmgUTqqIQllRjEXF1ENQKhqiV6WU2MyoAWU50QCARTT0i/NTrhsiPNRbbTkoINsiatHQ/FRDVOEEQFq3Zxu5RpMGKrDPUd/osIsB949VQt2dknFYqjQGj3gO6NHtP/pBW21qQ7402CADkb00B9PkpVhYilVeHPHAS5x0EcAqNvxtynTbTYwZi5kukyST+14cl7XarvB3FNuDomCWh1QjWDOVviSCT5c1jlZxcZJJPW6mGiPxt7SvX2Vt8AtDrDSVXy1NlVslJbGwbNxrHECk4uGWSeC6cfhGYmnlfccenJZfu5tuphqgIuyfabz/ADW1OwtN1FmJo3p1QHOHLN+dlnMXdZDvfutWwLwH3Y8Sxw0Mag/7hIVcLVv28OBGNwFWkR+sotD6Z4ktBI9QC1YRUEHRbZc6g4IpCi4IBQmCmQmpugoBp05SVAiBAjzU6dQAnqCPVReACoBhOgJ4+lyoOmhQc4hrRmJMADiSrC7cvFtF2D1/JdnZls8vxTXHSk11XzaPZ/qLVqZenl0Ri1XdvEj90fIt/FAfszENkd28DwJ+C3AO5qbaLTqGnxAWeS4wh+Be0Xa4HTQ6IJa6bi+i3d2FZN2N9F4m29pYPD1TSq04cACbH9prXR6Ob6pyMZIWgW4pmVC1aYcfst+ob5gfML0qm6uCLc/dgNy59AIaBmJPSBKumMjyZjZQNNahhd2cDWcG07uOgB5XOh5SiO3CoC4JHmfxTTGW5YHWUwYFoP8A2PQc6GVSTrqD8lB/Z83hW+CaYoOWSIF04p3N9BfyV4PZ88GW1b8NPxQXdn9caPB8vzTTFMhSJtHJWl+4mJHI+qBV3NxQNmg+v4JqYrmVOwL3K+7GJGlM+vHiuX/oeIH7p3uV0cHd2lSywus7MrAGabvRQODq/cdf/aU0XXsfwpdjsw/d0nuPUuLWAf1H0Wj7vsJrEu1GZx8TY/EqgdmNKvh3VqrgGNezIC4XLpBEDkLzPRX/AGA8NqiDILYnmf8AIWfasm7RcRnxlbn3jgfBkU2j0afVVJwV57UcD3eMeY+2S8dc1/jmHkqS4LSAuakGqbgmCBNatn7Isb3uBrYdxnu3GOjagJH9TXlY0Fo3ZLie7ZjXc202N/i/W/CQpRf9kYhtN4c8w1zMvnqPmsg2/u1WDgadJxGUZtPtSZi/KFp1asxrQHnXTySwW1A6QxwcORU1rGE1aJaSHAg8iIXNi3EQBx4rbts7Ew+JnvGBjuDgst3i3edh3QfbZNnKyor1B5JveyMVIMA0CdouqgUBJEcAkg4wjUK0SOYj11QuCamySg1zslwcUcRVI4NZ/M4Ej+lXIUV4G59QUdkmpxdUAPoF5j95qMnM5xMp+Xryxrwmxdf0cXMphQHNUetvPTJhrj6oQ3jBtJiea561w/q+iiDaeKqO9jab9o1e8tTBYx7tSGtDQ4gD6sm2Ztam9waCQXG1+JK5dntGJ2tVpvMsNd7yObWlxy+Fo8B1VnaXxwLZmEweIrMo06Tg57oEjzkmOAHxVk3mxTaWFLTrUHdif/jbGafElo8M6Fs+gyjU7ymA1wBE2tmEet1U9p7VZXqeyHVGtOQC/wCsY2STbQOOY9A48k0sr1uz+jTw+LoOuDVbAkah9gfWFd3jI+qCP9NtQ+TWuLT8FmNTbVWq5j6je7NMnKGiJkl0fADwV72htnNTNQx+swrnOjgZFI38SPJXUxWOz2kaeKfUu9jaRdBJIEua1oAnUzHquWnu9jBfPUMXIDuBIA16keq9fcd+TD4qobmabfOXO+C79q7Sc3BYh7ZY79W3MNYc4z4fZChipswWMM93WeQPA844dCvdruxDNmh2Yit3rQSRwIqT5eyPTquvdSqP0R73WzV4/kZ/5Lr29i6YwcZrvqgdYYGkx5O96AG6e0XOw5NU5nd44B2gIaG2A6SfoLzN5NuYijjzQYGlk02jXV7WE/1F1l5tbZVd7GPYajWOByAEgQDeB4yvQ2HsepWxtNlV2aoypnqkmT+qMmSOsD0CC6mm0m6G6m2ZtE3Tfo5undhCRB0KBu6Y8SAIInRC/QmzMNt0GqIcI4aeCduGcOKDkqYB1SLxf3LmwWNFJ5a4xBt05L13MdzTU9m0q8gjLVOh+8R+QQV3tHwpxTGvA9tgi3Ea/MrKajS0kEQRwPNbhQwjmyC5rmDjxESPivF2zu3hsWMw9h5FiOKupjJVGFcq3Z3iw4hkOHPx8JRcH2bYlxHePZTbxP5K6KhgsJUqvbTptL3uMADifw6rYNm7vNwdJlCQ6p9uqRpnPAdALLt2LsjDYBhFAZqhHtVnC/kuavj25hJhhcM7z11jmVKBb2upUcEa1QE1KhLKIngdSekCfRZfsveOpRloAyk352mPivS383l/SqxyWpMHd0hyaNXeJhVOFchtansHbPetJac0atOq9ynhKNa1QTTdZ3RY9sjaD6FQPadNRwPQrasCxlWjSxNMyyq3KR914JB85BWcxd1mW/m6LsDW9mTRfJpu+LT1E/BVVwX0PtPZwxuBfReJez7J45miW+o9nzKwHFUixxHKy6etZcRCSJllJQec0I7WQLFQqGDI8Qmp1DoUFs2Zva+nhDhSzMM4qA+AghQxeGquDXdy6CM0gazBHWIhcO6+ANbEUqeuZwb6lb3VwzHPjKMswLCwGg9AE8p7WX0wxlANMua8f8SPfyUnPpkx9kStixWAp5ohknmB9aIT9lUJg0weOiw1KyVuKDXtexwGUhw8jZWfYmOp942qMrahn2zE+0HNcfGCT6K3Vd28IRemL+C8x+6mFl00gOUR1UXZ9OalRptFRr6odnGUieBF/WYRdibLoUS97HDM5pYJ4AkEx1MR4Eqq9pGymYcYU0hl7wVC7xaWAX8yqgMdUAEVHdblWRL5a17EbNFWk6k5zQXPa/OIBGXMIH83uTjZzWYV2HzSXAgO+6C6m4/2H1WRM2xXGlV3qjN3hxI/eFXE1qmyMB3FCpSDg7O5rh0yhwv/ADD0U9oYB1bDGiHDOXtceQDW1AOOsvHosrG82J++jM3sxA4hMq60/B4U0cLTouOYio97o45suX4FefvBs2rWpUhTAlrqj3jlnFJoHUxTnzVHZvjiOhj3ItLffEDgOamG9Y0p+IDWYamSQWMYw8gS50+6F4uyWVmbTGILSKb6tV5N9HZ3Nkfyqst39qm7mNK7qHaM4a0x6q5UWOni8Tf7UxOiNg9qYqAXRHGdbLwqPaUONK/klT39ol4c6mYAiIEfHVTKuxaKO8D82UiOZ5Su/H7fpUhJMmLBVdm/eDJk0o8ijje3Z74zNA63TtOnsU96qZEZTm0A5n8Ezd4DTfmblJAgki0mCWtHqJXh4NjKzyaJBaTrym8eK9JuzTTqNkgyePDwHEkqL04HY7FNAIb9t2h1kyTJ8ASrJs+gWsl4AJ4LmxWOY0VKlTKxlMWJ1e86BvSbEqhbU33qPED1ViNNwtYAe2QL8D6I3esJEOHgsS/67UOryrLuzvOwPaKjoiwJ6/NOyYvraBqVmsc72SQCPOfyWa9oG0apxD6dm0mPeym1umVji0E9TBK0LC7QY4gtdxseuoXj7x7ouxZe+kBnALyJ+14dVYVkxTgI+JwzmOLXCCOaAtMnate7KcbmwOIpOP8ApuDx0DxI/qY71WRhaL2dU3Mw1Z0Ed89jR/DSzEn+Z8eRUo0nYVT9Y8c2h3oY+axftAwLaWKcGmc2ZxHI53tA9GtWybuM9t7+AAb63PwCxHe3GCpiqj5s5xPkXFa8f1L8vBe0ZY4yT5R+RSQXFJQcbROqn3YB58lA8ERjvNBfuyPCzi+8ItTa5/oDHvIWvtGUAdFQeyDBZaFaseOVnq4T8Fd6puSr+T1DxcuNwrC7P+1zk6DhHmqnvLvYzC1+5eDmyh/gH3HuhW98uPRY72qPnalZv3RSYP8A6qZ+axO1apszHtq0GVv2Xg5Z6HLPqCiVSSbDguLd+jkwWFaRP6sHwzue/wCDgvUBl0REJZ2RnXbEb4RvKnUd/M8Af2FZvlWi9stT/wB1QbwFAernPPzCzyo6SrEDSCRTtcqGTwkmcLIEKnBGDbRxlcaLQmY80BWiUWkQCLKLnzwi6VRpmDqgkpApmKQQSaERrFFgXbhRceKDSOz1hp4KCyDUrGo1x4ta0UxHTNn9DzVnwWBpZn4qu72KYkk6DoB8echFq4Tu6GEpxdlINPiAyffK87fV8YKjSH71+d38LAahnpZoWc7Vm2+u334msXRkZEMZoGN1bI+8QZPKVWCuzGvDiHAkkiXHqbkBcjgqiBCQSSQXTcXbRNRmHqGWuMNnWTAAHmtPwmahWDHTY6/eaf8AMrBcDXdTe17SQ5rg4EcCDIX0BiKwq0sLWOtSkHH/AJNY75lKqj9r+x2MeKrBGYZj4zDvWWlZgt02jgGYgGnXLnDQEyco/D8F5OB3H2fTdmdmqx+yZA95Nk0xQ90N1KuOqACWUW3qVCLAcm83arVMQKdMNp0mhtOmAxjR0+JJkyiYjHtazIwNYwaNbb1QcE5tNxxGKPd06YzAGxJ4W1J6LPyrp3k2h+g7PdP+rUBA8XanyBAnnCwPFVcxJVj353ufjaxI9mmLMbyAnXqZk+XIKqE21XT1jKL0lHMkoBB9oTNKWGgn2jA+vko5kF02NvvVwtE0GtBacrjeDIvHhf3LvHaBiInJbx/JZ/nJJMiZm66G1rzmvynkl7+SdLx/6kPFsl/FVXeDbH6TjKmJIjO4GOQaGsb/AEtC4MTXDzMR9fkuaUnS1qh7RaAyta05Gta0SPuNDfkuqh2j0ORk9FkUCNVKmBI8Uw1b+0fa1PFYkVKbpHdgeAb7IHnlLvBwVRB1Sc+ZQ3ORCc5IvQ0kEzUUSUyJTbxKCLWEo9NgHG6T3SU0oOnubTyjzUXPMoLqsCNZv4J+/BknWUBQFNo1QmVAYE/mpvJQGpruweq4KaOx8FB9GY9oNGg8GRAAPRzRB9wXg720c+EoP4McabvBwLPiG+oS3A2qMXs80pBqURkjoL0z7svkultVrqVWk8exUaf+L+B9Y8wFL1VYRXYWktOoMHysguXrbwYN1Oo7MLk+vVePqqiVWmQogpOeSdU0oCtdzW9OORmGonWjQY13Rwa0Ef0rMOzndg4uv3rxFCicz3HRxF2sHO4k9PFaVhaBqVY1L3XP+0XcfRZtV4m39uVKRJA9mQ0cLwT77+i8CvvUXHI52W/tFt5jgCvW7ZMazOyjwpMLoH332aPICfCeayd1UxqrxXkv3/e/dVQ+m1uVrSGhwzHMYl5vGbgJ0niqzvDvPXxbpe4xwE+88yvCcVJ5A0KSYlumcUN315qbBJUFUQJTpnJ0AEkkkCSSSQJJJJAkk6ZA8pAJk7XRoglltfyUQnc8nVMEBZ5J5H4KMJnthUEY6PK/ipB5Mk6lCan48wgE4ymRqjOMf5+iE2HfDgSAfFQQaDNtV2NdPkhl8m0IxaA3UGeSAzXezHM/XxUA5CD+CZrroLJudvK/BYhtVt2n2Xt+806jxsCCtVO0KdU97SINOp7XgTqD5rBg5exsfb1SiC0kmm43E6EcQpZqxrGO2Xh8TTNN4AI0dxHj+Ko+0uz7EMJNOHt4fQsvTfvPRqw9ru7fAHSwi67Ke9xp/ttd1a4LPbWfSlU9y8c45RRKtWweyx8h+MqCmwatGp6L2MLvyXENky4wBIuTbmi47eOm1jnOfL+DOJ8uSanF7uLxNKjSbQoNDKTbAD9pSZjaeCw78VXs4iGM4nk0eJ1PAKj1t7qVNrajmE1TLspIho/Y8yL+YVK3k3mrYypmqOsNG8AOgWpPtKDvDtd+JrPqvMlzify8ALBeW59ojUyoPPvumVQp4piLpiohBOnF5nQqI8U5mPG/p9FQugSdQmElRBJJJQJJJJA4hScVBOgkpU72jz+Kg5yQeVROsyHGNAUOEsx5plAk4CZO1UTJtCk18iD5IQRGjjPFBET5IlZhafIH696cVACRGhKi55OpmNEEmvkZSbXjxQch+aOGWP8ADPqQSo4cXP8AL6/4QBBRgeSG5kaotF+WbcCPBQTcQY4WumcAIvwuhhS/CUDt+CcOkeCjEoTjwQdVN5tBiyI/EHMYuJt4cFy0nHUa6KVPW9kHSzElpBbIIMggwQRoQV14zb9ar9qJ5gR04W05LySU+nognUqE6klQaid3aesfNDnVAbMPaPSB0v8AhPqguqSmaJB5JosgWZJ54wnaRBlDlBNz7Dpb1k/NMH81EpZVQTLYfXVJSrOm40PDrx+KSDlabKThEKLNCi1dfRQRc2ExC7Kw/Vt8PmUOh8vmqBMpE36T9edkM2MdYRsQLNUXtEi3Af2hQMymSQOagp0ftevwUFROi0Exw4p8gUaP4pP1QMXKIUncfH8Ux0QPz6KdFhJt4+iEunA/a9f7XIBBpcT6lTNKw8J+vchT7J8kVht5fMIJimYBBuQbeCUDKD1+I/JQwx9r/g/+x6I77L/4m/8A6QKpUMTbSJQ2vgERrx5cVD8lI6eY+aBDgEVrfZB5uj0APz9yC7j5I2F+f4oIgi6euwEi0SmOvmj4zUeHzKg52OyxH1KYniU3EJwgZSLtB1/wkfr3JncEBmPgQbwbdZ19wAUqrZBI6E+HFRqfZb5oU3PggZPMHRRCarxVC4KdJnGPy+pQhxXoVhBIFhLfkoOWtSAAi83jlylDb1U6Wvk74FSxY/WH64BUQLpgaAafFJCKZ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5124" name="Picture 4"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4"/>
            <a:ext cx="6324600" cy="281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776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68" y="6248400"/>
            <a:ext cx="5981700" cy="848436"/>
          </a:xfrm>
        </p:spPr>
        <p:txBody>
          <a:bodyPr>
            <a:normAutofit/>
          </a:bodyPr>
          <a:lstStyle/>
          <a:p>
            <a:r>
              <a:rPr lang="en-US" sz="2400" i="1" dirty="0">
                <a:solidFill>
                  <a:schemeClr val="bg1"/>
                </a:solidFill>
                <a:latin typeface="AGaramond"/>
              </a:rPr>
              <a:t>Julianne </a:t>
            </a:r>
            <a:r>
              <a:rPr lang="en-US" sz="2400" i="1" dirty="0" err="1">
                <a:solidFill>
                  <a:schemeClr val="bg1"/>
                </a:solidFill>
                <a:latin typeface="AGaramond"/>
              </a:rPr>
              <a:t>Stanz</a:t>
            </a:r>
            <a:endParaRPr lang="en-US" sz="2400" i="1" dirty="0">
              <a:solidFill>
                <a:schemeClr val="bg1"/>
              </a:solidFill>
              <a:latin typeface="AGaramond"/>
            </a:endParaRPr>
          </a:p>
        </p:txBody>
      </p:sp>
      <p:pic>
        <p:nvPicPr>
          <p:cNvPr id="7170" name="Picture 2"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0"/>
            <a:ext cx="917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47614"/>
            <a:ext cx="9174480" cy="646331"/>
          </a:xfrm>
          <a:prstGeom prst="rect">
            <a:avLst/>
          </a:prstGeom>
          <a:noFill/>
        </p:spPr>
        <p:txBody>
          <a:bodyPr wrap="square" rtlCol="0">
            <a:spAutoFit/>
          </a:bodyPr>
          <a:lstStyle/>
          <a:p>
            <a:pPr algn="ctr"/>
            <a:r>
              <a:rPr lang="en-US" sz="3600" dirty="0">
                <a:solidFill>
                  <a:schemeClr val="bg1"/>
                </a:solidFill>
                <a:latin typeface="Palatino Linotype" panose="02040502050505030304" pitchFamily="18" charset="0"/>
              </a:rPr>
              <a:t>Key 5-Keep a Joyful Heart</a:t>
            </a:r>
          </a:p>
        </p:txBody>
      </p:sp>
    </p:spTree>
    <p:extLst>
      <p:ext uri="{BB962C8B-B14F-4D97-AF65-F5344CB8AC3E}">
        <p14:creationId xmlns:p14="http://schemas.microsoft.com/office/powerpoint/2010/main" val="6712236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921516" y="609600"/>
            <a:ext cx="7024744" cy="762000"/>
          </a:xfrm>
        </p:spPr>
        <p:txBody>
          <a:bodyPr>
            <a:normAutofit/>
          </a:bodyPr>
          <a:lstStyle/>
          <a:p>
            <a:pPr algn="ctr" eaLnBrk="1" hangingPunct="1"/>
            <a:r>
              <a:rPr lang="en-US" dirty="0">
                <a:solidFill>
                  <a:schemeClr val="tx1"/>
                </a:solidFill>
              </a:rPr>
              <a:t>The Pickled Pepper</a:t>
            </a:r>
          </a:p>
        </p:txBody>
      </p:sp>
      <p:sp>
        <p:nvSpPr>
          <p:cNvPr id="38916" name="Rectangle 5"/>
          <p:cNvSpPr>
            <a:spLocks noChangeArrowheads="1"/>
          </p:cNvSpPr>
          <p:nvPr/>
        </p:nvSpPr>
        <p:spPr bwMode="auto">
          <a:xfrm>
            <a:off x="838200" y="1676400"/>
            <a:ext cx="428029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a:solidFill>
                  <a:prstClr val="black"/>
                </a:solidFill>
                <a:latin typeface="Footlight MT Light" pitchFamily="18" charset="0"/>
              </a:rPr>
              <a:t>"</a:t>
            </a:r>
            <a:r>
              <a:rPr lang="en-US" sz="3200" b="1" dirty="0">
                <a:solidFill>
                  <a:prstClr val="black"/>
                </a:solidFill>
                <a:latin typeface="Footlight MT Light" pitchFamily="18" charset="0"/>
              </a:rPr>
              <a:t>Don't</a:t>
            </a:r>
            <a:r>
              <a:rPr lang="en-US" sz="3200" dirty="0">
                <a:solidFill>
                  <a:prstClr val="black"/>
                </a:solidFill>
                <a:latin typeface="Footlight MT Light" pitchFamily="18" charset="0"/>
              </a:rPr>
              <a:t> </a:t>
            </a:r>
            <a:r>
              <a:rPr lang="en-US" sz="3200" b="1" dirty="0">
                <a:solidFill>
                  <a:prstClr val="black"/>
                </a:solidFill>
                <a:latin typeface="Footlight MT Light" pitchFamily="18" charset="0"/>
              </a:rPr>
              <a:t>wear</a:t>
            </a:r>
            <a:r>
              <a:rPr lang="en-US" sz="3200" dirty="0">
                <a:solidFill>
                  <a:prstClr val="black"/>
                </a:solidFill>
                <a:latin typeface="Footlight MT Light" pitchFamily="18" charset="0"/>
              </a:rPr>
              <a:t> </a:t>
            </a:r>
            <a:r>
              <a:rPr lang="en-US" sz="3200" b="1" dirty="0">
                <a:solidFill>
                  <a:prstClr val="black"/>
                </a:solidFill>
                <a:latin typeface="Footlight MT Light" pitchFamily="18" charset="0"/>
              </a:rPr>
              <a:t>a cross</a:t>
            </a:r>
            <a:r>
              <a:rPr lang="en-US" sz="3200" dirty="0">
                <a:solidFill>
                  <a:prstClr val="black"/>
                </a:solidFill>
                <a:latin typeface="Footlight MT Light" pitchFamily="18" charset="0"/>
              </a:rPr>
              <a:t> </a:t>
            </a:r>
            <a:r>
              <a:rPr lang="en-US" sz="3200" b="1" dirty="0">
                <a:solidFill>
                  <a:prstClr val="black"/>
                </a:solidFill>
                <a:latin typeface="Footlight MT Light" pitchFamily="18" charset="0"/>
              </a:rPr>
              <a:t>around</a:t>
            </a:r>
            <a:r>
              <a:rPr lang="en-US" sz="3200" dirty="0">
                <a:solidFill>
                  <a:prstClr val="black"/>
                </a:solidFill>
                <a:latin typeface="Footlight MT Light" pitchFamily="18" charset="0"/>
              </a:rPr>
              <a:t> </a:t>
            </a:r>
            <a:r>
              <a:rPr lang="en-US" sz="3200" b="1" dirty="0">
                <a:solidFill>
                  <a:prstClr val="black"/>
                </a:solidFill>
                <a:latin typeface="Footlight MT Light" pitchFamily="18" charset="0"/>
              </a:rPr>
              <a:t>your</a:t>
            </a:r>
            <a:r>
              <a:rPr lang="en-US" sz="3200" dirty="0">
                <a:solidFill>
                  <a:prstClr val="black"/>
                </a:solidFill>
                <a:latin typeface="Footlight MT Light" pitchFamily="18" charset="0"/>
              </a:rPr>
              <a:t> </a:t>
            </a:r>
            <a:r>
              <a:rPr lang="en-US" sz="3200" b="1" dirty="0">
                <a:solidFill>
                  <a:prstClr val="black"/>
                </a:solidFill>
                <a:latin typeface="Footlight MT Light" pitchFamily="18" charset="0"/>
              </a:rPr>
              <a:t>neck</a:t>
            </a:r>
            <a:r>
              <a:rPr lang="en-US" sz="3200" dirty="0">
                <a:solidFill>
                  <a:prstClr val="black"/>
                </a:solidFill>
                <a:latin typeface="Footlight MT Light" pitchFamily="18" charset="0"/>
              </a:rPr>
              <a:t> if all you're going to do is </a:t>
            </a:r>
            <a:r>
              <a:rPr lang="en-US" sz="3200" b="1" dirty="0">
                <a:solidFill>
                  <a:prstClr val="black"/>
                </a:solidFill>
                <a:latin typeface="Footlight MT Light" pitchFamily="18" charset="0"/>
              </a:rPr>
              <a:t>complain</a:t>
            </a:r>
            <a:r>
              <a:rPr lang="en-US" sz="3200" dirty="0">
                <a:solidFill>
                  <a:prstClr val="black"/>
                </a:solidFill>
                <a:latin typeface="Footlight MT Light" pitchFamily="18" charset="0"/>
              </a:rPr>
              <a:t> about the one </a:t>
            </a:r>
            <a:r>
              <a:rPr lang="en-US" sz="3200" b="1" dirty="0">
                <a:solidFill>
                  <a:prstClr val="black"/>
                </a:solidFill>
                <a:latin typeface="Footlight MT Light" pitchFamily="18" charset="0"/>
              </a:rPr>
              <a:t>on your</a:t>
            </a:r>
            <a:r>
              <a:rPr lang="en-US" sz="3200" dirty="0">
                <a:solidFill>
                  <a:prstClr val="black"/>
                </a:solidFill>
                <a:latin typeface="Footlight MT Light" pitchFamily="18" charset="0"/>
              </a:rPr>
              <a:t> </a:t>
            </a:r>
            <a:r>
              <a:rPr lang="en-US" sz="3200" b="1" dirty="0">
                <a:solidFill>
                  <a:prstClr val="black"/>
                </a:solidFill>
                <a:latin typeface="Footlight MT Light" pitchFamily="18" charset="0"/>
              </a:rPr>
              <a:t>back</a:t>
            </a:r>
            <a:r>
              <a:rPr lang="en-US" sz="3200" dirty="0">
                <a:solidFill>
                  <a:prstClr val="black"/>
                </a:solidFill>
                <a:latin typeface="Footlight MT Light" pitchFamily="18" charset="0"/>
              </a:rPr>
              <a:t>." </a:t>
            </a:r>
          </a:p>
          <a:p>
            <a:endParaRPr lang="en-US" sz="3200" dirty="0">
              <a:solidFill>
                <a:prstClr val="black"/>
              </a:solidFill>
              <a:latin typeface="Footlight MT Light" pitchFamily="18" charset="0"/>
            </a:endParaRPr>
          </a:p>
          <a:p>
            <a:r>
              <a:rPr lang="en-US" sz="3200" dirty="0">
                <a:solidFill>
                  <a:prstClr val="black"/>
                </a:solidFill>
                <a:latin typeface="Footlight MT Light" pitchFamily="18" charset="0"/>
              </a:rPr>
              <a:t>- </a:t>
            </a:r>
            <a:r>
              <a:rPr lang="en-US" sz="3200" b="1" dirty="0">
                <a:solidFill>
                  <a:prstClr val="black"/>
                </a:solidFill>
                <a:latin typeface="Footlight MT Light" pitchFamily="18" charset="0"/>
              </a:rPr>
              <a:t>Pope</a:t>
            </a:r>
            <a:r>
              <a:rPr lang="en-US" sz="3200" dirty="0">
                <a:solidFill>
                  <a:prstClr val="black"/>
                </a:solidFill>
                <a:latin typeface="Footlight MT Light" pitchFamily="18" charset="0"/>
              </a:rPr>
              <a:t> </a:t>
            </a:r>
            <a:r>
              <a:rPr lang="en-US" sz="3200" b="1" dirty="0">
                <a:solidFill>
                  <a:prstClr val="black"/>
                </a:solidFill>
                <a:latin typeface="Footlight MT Light" pitchFamily="18" charset="0"/>
              </a:rPr>
              <a:t>Francis</a:t>
            </a:r>
            <a:r>
              <a:rPr lang="en-US" sz="3200" dirty="0">
                <a:solidFill>
                  <a:prstClr val="black"/>
                </a:solidFill>
                <a:latin typeface="Footlight MT Light" pitchFamily="18" charset="0"/>
              </a:rPr>
              <a:t> </a:t>
            </a:r>
          </a:p>
        </p:txBody>
      </p:sp>
      <p:pic>
        <p:nvPicPr>
          <p:cNvPr id="38917" name="Picture 4" descr="http://ts4.mm.bing.net/th?id=H.4776228060529019&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05000"/>
            <a:ext cx="2922984"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77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 calcmode="lin" valueType="num">
                                      <p:cBhvr additive="base">
                                        <p:cTn id="12" dur="500" fill="hold"/>
                                        <p:tgtEl>
                                          <p:spTgt spid="38916"/>
                                        </p:tgtEl>
                                        <p:attrNameLst>
                                          <p:attrName>ppt_x</p:attrName>
                                        </p:attrNameLst>
                                      </p:cBhvr>
                                      <p:tavLst>
                                        <p:tav tm="0">
                                          <p:val>
                                            <p:strVal val="#ppt_x"/>
                                          </p:val>
                                        </p:tav>
                                        <p:tav tm="100000">
                                          <p:val>
                                            <p:strVal val="#ppt_x"/>
                                          </p:val>
                                        </p:tav>
                                      </p:tavLst>
                                    </p:anim>
                                    <p:anim calcmode="lin" valueType="num">
                                      <p:cBhvr additive="base">
                                        <p:cTn id="13"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8917"/>
                                        </p:tgtEl>
                                        <p:attrNameLst>
                                          <p:attrName>style.visibility</p:attrName>
                                        </p:attrNameLst>
                                      </p:cBhvr>
                                      <p:to>
                                        <p:strVal val="visible"/>
                                      </p:to>
                                    </p:set>
                                    <p:animEffect transition="in" filter="fade">
                                      <p:cBhvr>
                                        <p:cTn id="18" dur="1000"/>
                                        <p:tgtEl>
                                          <p:spTgt spid="38917"/>
                                        </p:tgtEl>
                                      </p:cBhvr>
                                    </p:animEffect>
                                    <p:anim calcmode="lin" valueType="num">
                                      <p:cBhvr>
                                        <p:cTn id="19" dur="1000" fill="hold"/>
                                        <p:tgtEl>
                                          <p:spTgt spid="38917"/>
                                        </p:tgtEl>
                                        <p:attrNameLst>
                                          <p:attrName>ppt_x</p:attrName>
                                        </p:attrNameLst>
                                      </p:cBhvr>
                                      <p:tavLst>
                                        <p:tav tm="0">
                                          <p:val>
                                            <p:strVal val="#ppt_x"/>
                                          </p:val>
                                        </p:tav>
                                        <p:tav tm="100000">
                                          <p:val>
                                            <p:strVal val="#ppt_x"/>
                                          </p:val>
                                        </p:tav>
                                      </p:tavLst>
                                    </p:anim>
                                    <p:anim calcmode="lin" valueType="num">
                                      <p:cBhvr>
                                        <p:cTn id="20"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6096000"/>
            <a:ext cx="9144000" cy="1219200"/>
          </a:xfrm>
        </p:spPr>
        <p:txBody>
          <a:bodyPr>
            <a:normAutofit/>
          </a:bodyPr>
          <a:lstStyle/>
          <a:p>
            <a:pPr marL="0" indent="0" algn="ctr">
              <a:buNone/>
            </a:pPr>
            <a:r>
              <a:rPr lang="en-US" sz="2400" dirty="0"/>
              <a:t>A journey of 18 inches</a:t>
            </a:r>
          </a:p>
        </p:txBody>
      </p:sp>
      <p:pic>
        <p:nvPicPr>
          <p:cNvPr id="5122" name="Picture 2" descr="http://www.strangerstofriends.com/blog/wp-content/uploads/2011/08/12-2008finding_joy_in_the_jour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414"/>
            <a:ext cx="8305800" cy="607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665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H:\Diocese\Department\Communications\Amber files\New Evangelization\JuliannePrezi\PreziImages\Mary presenting Jesus.jpg"/>
          <p:cNvPicPr>
            <a:picLocks noChangeAspect="1" noChangeArrowheads="1"/>
          </p:cNvPicPr>
          <p:nvPr/>
        </p:nvPicPr>
        <p:blipFill rotWithShape="1">
          <a:blip r:embed="rId3">
            <a:extLst>
              <a:ext uri="{28A0092B-C50C-407E-A947-70E740481C1C}">
                <a14:useLocalDpi xmlns:a14="http://schemas.microsoft.com/office/drawing/2010/main" val="0"/>
              </a:ext>
            </a:extLst>
          </a:blip>
          <a:srcRect b="36512"/>
          <a:stretch/>
        </p:blipFill>
        <p:spPr bwMode="auto">
          <a:xfrm>
            <a:off x="1447800" y="381001"/>
            <a:ext cx="6934200" cy="596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6110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699496534"/>
              </p:ext>
            </p:extLst>
          </p:nvPr>
        </p:nvGraphicFramePr>
        <p:xfrm>
          <a:off x="609600" y="152400"/>
          <a:ext cx="8229600" cy="6553200"/>
        </p:xfrm>
        <a:graphic>
          <a:graphicData uri="http://schemas.openxmlformats.org/presentationml/2006/ole">
            <mc:AlternateContent xmlns:mc="http://schemas.openxmlformats.org/markup-compatibility/2006">
              <mc:Choice xmlns:v="urn:schemas-microsoft-com:vml" Requires="v">
                <p:oleObj spid="_x0000_s1040" name="Photo Editor Photo" r:id="rId4" imgW="4571429" imgH="6095238" progId="">
                  <p:embed/>
                </p:oleObj>
              </mc:Choice>
              <mc:Fallback>
                <p:oleObj name="Photo Editor Photo" r:id="rId4" imgW="4571429" imgH="6095238"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
                        <a:ext cx="8229600" cy="6553200"/>
                      </a:xfrm>
                      <a:prstGeom prst="rect">
                        <a:avLst/>
                      </a:prstGeom>
                      <a:noFill/>
                      <a:extLst/>
                    </p:spPr>
                  </p:pic>
                </p:oleObj>
              </mc:Fallback>
            </mc:AlternateContent>
          </a:graphicData>
        </a:graphic>
      </p:graphicFrame>
    </p:spTree>
    <p:extLst>
      <p:ext uri="{BB962C8B-B14F-4D97-AF65-F5344CB8AC3E}">
        <p14:creationId xmlns:p14="http://schemas.microsoft.com/office/powerpoint/2010/main" val="3518076525"/>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ineartamerica.com/images/artworkgallerylogos/equine-fantasy-joseph-doyle-13156265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298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40CD-4E71-4A96-94CB-BF23C1C3612B}"/>
              </a:ext>
            </a:extLst>
          </p:cNvPr>
          <p:cNvSpPr>
            <a:spLocks noGrp="1"/>
          </p:cNvSpPr>
          <p:nvPr>
            <p:ph type="title"/>
          </p:nvPr>
        </p:nvSpPr>
        <p:spPr>
          <a:xfrm>
            <a:off x="685800" y="2514600"/>
            <a:ext cx="8183880" cy="1051560"/>
          </a:xfrm>
        </p:spPr>
        <p:txBody>
          <a:bodyPr/>
          <a:lstStyle/>
          <a:p>
            <a:pPr algn="ctr"/>
            <a:r>
              <a:rPr lang="en-US" dirty="0">
                <a:solidFill>
                  <a:schemeClr val="tx1"/>
                </a:solidFill>
              </a:rPr>
              <a:t>Social Media Christmas</a:t>
            </a:r>
          </a:p>
        </p:txBody>
      </p:sp>
    </p:spTree>
    <p:extLst>
      <p:ext uri="{BB962C8B-B14F-4D97-AF65-F5344CB8AC3E}">
        <p14:creationId xmlns:p14="http://schemas.microsoft.com/office/powerpoint/2010/main" val="13418861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US" dirty="0">
                <a:latin typeface="Palatino Linotype" panose="02040502050505030304" pitchFamily="18" charset="0"/>
              </a:rPr>
              <a:t>What is your greatest joy in life? </a:t>
            </a:r>
            <a:br>
              <a:rPr lang="en-US" dirty="0">
                <a:latin typeface="Palatino Linotype" panose="02040502050505030304" pitchFamily="18" charset="0"/>
              </a:rPr>
            </a:br>
            <a:r>
              <a:rPr lang="en-US" dirty="0">
                <a:latin typeface="Palatino Linotype" panose="02040502050505030304" pitchFamily="18" charset="0"/>
              </a:rPr>
              <a:t>In ministry? </a:t>
            </a:r>
            <a:br>
              <a:rPr lang="en-US" dirty="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dirty="0">
                <a:latin typeface="Palatino Linotype" panose="02040502050505030304" pitchFamily="18" charset="0"/>
              </a:rPr>
              <a:t>Is- what is God calling you to and what the Church is asking of you, the same for you? </a:t>
            </a:r>
          </a:p>
        </p:txBody>
      </p:sp>
    </p:spTree>
    <p:extLst>
      <p:ext uri="{BB962C8B-B14F-4D97-AF65-F5344CB8AC3E}">
        <p14:creationId xmlns:p14="http://schemas.microsoft.com/office/powerpoint/2010/main" val="33418905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9" y="3124200"/>
            <a:ext cx="8988425" cy="3673444"/>
          </a:xfrm>
        </p:spPr>
        <p:txBody>
          <a:bodyPr>
            <a:noAutofit/>
          </a:bodyPr>
          <a:lstStyle/>
          <a:p>
            <a:pPr>
              <a:buFont typeface="Wingdings" pitchFamily="2" charset="2"/>
              <a:buChar char="v"/>
            </a:pPr>
            <a:r>
              <a:rPr lang="en-US" dirty="0">
                <a:latin typeface="Calisto MT" pitchFamily="18" charset="0"/>
              </a:rPr>
              <a:t>Key 1: Keep Christ at the Heart of Your Life</a:t>
            </a:r>
          </a:p>
          <a:p>
            <a:pPr>
              <a:buFont typeface="Wingdings" pitchFamily="2" charset="2"/>
              <a:buChar char="v"/>
            </a:pPr>
            <a:r>
              <a:rPr lang="en-US" dirty="0">
                <a:latin typeface="Calisto MT" pitchFamily="18" charset="0"/>
              </a:rPr>
              <a:t>Key 2: The Deep Breath of Prayer </a:t>
            </a:r>
          </a:p>
          <a:p>
            <a:pPr>
              <a:buFont typeface="Wingdings" pitchFamily="2" charset="2"/>
              <a:buChar char="v"/>
            </a:pPr>
            <a:r>
              <a:rPr lang="en-US" dirty="0">
                <a:latin typeface="Calisto MT" pitchFamily="18" charset="0"/>
              </a:rPr>
              <a:t>Key 3- Recognizing what threatens your spiritual health</a:t>
            </a:r>
          </a:p>
          <a:p>
            <a:pPr>
              <a:buFont typeface="Wingdings" pitchFamily="2" charset="2"/>
              <a:buChar char="v"/>
            </a:pPr>
            <a:r>
              <a:rPr lang="en-US" dirty="0">
                <a:latin typeface="Calisto MT" pitchFamily="18" charset="0"/>
              </a:rPr>
              <a:t>Key 4- Cultivate an attitude of gratitude</a:t>
            </a:r>
          </a:p>
          <a:p>
            <a:pPr>
              <a:buFont typeface="Wingdings" pitchFamily="2" charset="2"/>
              <a:buChar char="v"/>
            </a:pPr>
            <a:r>
              <a:rPr lang="en-US" dirty="0">
                <a:latin typeface="Calisto MT" pitchFamily="18" charset="0"/>
              </a:rPr>
              <a:t>Key 5- Keep a Joyful Heart</a:t>
            </a:r>
          </a:p>
          <a:p>
            <a:pPr>
              <a:buFont typeface="Wingdings" pitchFamily="2" charset="2"/>
              <a:buChar char="v"/>
            </a:pPr>
            <a:r>
              <a:rPr lang="en-US" dirty="0">
                <a:latin typeface="Calisto MT" pitchFamily="18" charset="0"/>
              </a:rPr>
              <a:t>Key 6- Share Your Story of Faith</a:t>
            </a:r>
          </a:p>
          <a:p>
            <a:pPr>
              <a:buFont typeface="Wingdings" pitchFamily="2" charset="2"/>
              <a:buChar char="v"/>
            </a:pPr>
            <a:r>
              <a:rPr lang="en-US" dirty="0">
                <a:latin typeface="Calisto MT" pitchFamily="18" charset="0"/>
              </a:rPr>
              <a:t>Key 7- Be a Merciful and Healing Presence</a:t>
            </a:r>
          </a:p>
        </p:txBody>
      </p:sp>
      <p:sp>
        <p:nvSpPr>
          <p:cNvPr id="5" name="AutoShape 2" descr="data:image/jpeg;base64,/9j/4AAQSkZJRgABAQAAAQABAAD/2wCEAAkGBxITEhUTExMWFRUXGB0VFxgYGBUXHRcaFx0XFxcaGhcYHSggHRolHRUVITEhJSkrLi4uHSAzODMtNygtLisBCgoKDg0OFxAPFSsdFx0tLS0rLS0tKysrLS0tLSstLS0tLS0tNy0tKy0tLS0tLS0rLS0tLSstKzcrNys3LSstK//AABEIAKoBKAMBIgACEQEDEQH/xAAcAAABBQEBAQAAAAAAAAAAAAADAAECBgcEBQj/xABDEAABAwIDBQUFBAkDAwUAAAABAAIRAyEEEjEFBkFRYQcTcYGRIqGxwfAyUtHhFCNCQ3KSorLxM2KCFRbiFyRTk8L/xAAXAQEBAQEAAAAAAAAAAAAAAAAAAQID/8QAHxEBAQEAAgICAwAAAAAAAAAAAAEREiECQTFRAzJh/9oADAMBAAIRAxEAPwDL3Pkgk9D4CwQrKZalUZCCMLroG+UcTJPQXXNnsBEc1LvCQfRBPE15dbTRc5aisZJgJnNQMJT06eZwA42Ck14GiT2akIJYqnBtEaWQm630RXulvVCjmgnUaNRok3SeohEwzRmBdds6DigzJQOJlTlpN0MaePwTQgkRoo8kXDYcvMAxYmfBNTagi4KEXXbSowZI9ke/kFzYhsOI5FBAHVS4JNbxSIsgJSY42m2qYXPik0kackyB6jCLGyLQZm18E7znyzqLSuhtRrWhoHHMSeQQc9L7J6GUzgSJ8ym6omFs4DgbFBzhOW3R30dboRaVA0JspUgE50VEXPtHJKBE+5ShNlQDhJwUsqbKgiAlUuTaOSWXqpOp3sZnignUpAEJkF49ySAaI0ZoH1ZSDfrwUntMCOX+UAmt6KWQxCapIJCehOYRzhAzbXSDuCnVuTaOEKVP7U8JQCK6MPTGV5J/ZQ6rQJQEBWqNQyoJKArZ56+5IISIqHqXjwhNlThyclAhUIECwTNdERwTwo5UBDVPEp61zPNQhEc06ckEC7okp0iOKk72iTpx/JAKFJoJKnT8OCOwZRm4mw+aADWFFIm3E6/goZijU2G0XJsoBgDRTpNuIBPgr5u32fOc0VcUe7bwZ+05XGngsLh2+xTYwDi7VTkuMYOzat4pv/lKBVoOb9ppb4gj4rbP+rYf7zPQJz+j1BBaxynJeLD+KiRdartbcnDVZNI927pp6afBZ7tjYtXDOy1G24OGhWtZeI+qZsjMktzKRw03UmtgRyQDqNi3RRKI+5UHygiRZIOThtkVwbljjMoAOZxSSddJUDBXTh3e10gwPKy5mkkQi05LoHPVAzm3M6ojnNEFovHv4qNR4PjJn5KLBJUCjik35rqbUAYRx0HnqUKnSMSBbT1/wghY+Wig5slEazREfRgwqA06YKL3cQWXjVJ5kcvmkwOA8VAsWAXGAOHwQg209USo314qICCBCfoiFmgUTqqIQllRjEXF1ENQKhqiV6WU2MyoAWU50QCARTT0i/NTrhsiPNRbbTkoINsiatHQ/FRDVOEEQFq3Zxu5RpMGKrDPUd/osIsB949VQt2dknFYqjQGj3gO6NHtP/pBW21qQ7402CADkb00B9PkpVhYilVeHPHAS5x0EcAqNvxtynTbTYwZi5kukyST+14cl7XarvB3FNuDomCWh1QjWDOVviSCT5c1jlZxcZJJPW6mGiPxt7SvX2Vt8AtDrDSVXy1NlVslJbGwbNxrHECk4uGWSeC6cfhGYmnlfccenJZfu5tuphqgIuyfabz/ADW1OwtN1FmJo3p1QHOHLN+dlnMXdZDvfutWwLwH3Y8Sxw0Mag/7hIVcLVv28OBGNwFWkR+sotD6Z4ktBI9QC1YRUEHRbZc6g4IpCi4IBQmCmQmpugoBp05SVAiBAjzU6dQAnqCPVReACoBhOgJ4+lyoOmhQc4hrRmJMADiSrC7cvFtF2D1/JdnZls8vxTXHSk11XzaPZ/qLVqZenl0Ri1XdvEj90fIt/FAfszENkd28DwJ+C3AO5qbaLTqGnxAWeS4wh+Be0Xa4HTQ6IJa6bi+i3d2FZN2N9F4m29pYPD1TSq04cACbH9prXR6Ob6pyMZIWgW4pmVC1aYcfst+ob5gfML0qm6uCLc/dgNy59AIaBmJPSBKumMjyZjZQNNahhd2cDWcG07uOgB5XOh5SiO3CoC4JHmfxTTGW5YHWUwYFoP8A2PQc6GVSTrqD8lB/Z83hW+CaYoOWSIF04p3N9BfyV4PZ88GW1b8NPxQXdn9caPB8vzTTFMhSJtHJWl+4mJHI+qBV3NxQNmg+v4JqYrmVOwL3K+7GJGlM+vHiuX/oeIH7p3uV0cHd2lSywus7MrAGabvRQODq/cdf/aU0XXsfwpdjsw/d0nuPUuLWAf1H0Wj7vsJrEu1GZx8TY/EqgdmNKvh3VqrgGNezIC4XLpBEDkLzPRX/AGA8NqiDILYnmf8AIWfasm7RcRnxlbn3jgfBkU2j0afVVJwV57UcD3eMeY+2S8dc1/jmHkqS4LSAuakGqbgmCBNatn7Isb3uBrYdxnu3GOjagJH9TXlY0Fo3ZLie7ZjXc202N/i/W/CQpRf9kYhtN4c8w1zMvnqPmsg2/u1WDgadJxGUZtPtSZi/KFp1asxrQHnXTySwW1A6QxwcORU1rGE1aJaSHAg8iIXNi3EQBx4rbts7Ew+JnvGBjuDgst3i3edh3QfbZNnKyor1B5JveyMVIMA0CdouqgUBJEcAkg4wjUK0SOYj11QuCamySg1zslwcUcRVI4NZ/M4Ej+lXIUV4G59QUdkmpxdUAPoF5j95qMnM5xMp+Xryxrwmxdf0cXMphQHNUetvPTJhrj6oQ3jBtJiea561w/q+iiDaeKqO9jab9o1e8tTBYx7tSGtDQ4gD6sm2Ztam9waCQXG1+JK5dntGJ2tVpvMsNd7yObWlxy+Fo8B1VnaXxwLZmEweIrMo06Tg57oEjzkmOAHxVk3mxTaWFLTrUHdif/jbGafElo8M6Fs+gyjU7ymA1wBE2tmEet1U9p7VZXqeyHVGtOQC/wCsY2STbQOOY9A48k0sr1uz+jTw+LoOuDVbAkah9gfWFd3jI+qCP9NtQ+TWuLT8FmNTbVWq5j6je7NMnKGiJkl0fADwV72htnNTNQx+swrnOjgZFI38SPJXUxWOz2kaeKfUu9jaRdBJIEua1oAnUzHquWnu9jBfPUMXIDuBIA16keq9fcd+TD4qobmabfOXO+C79q7Sc3BYh7ZY79W3MNYc4z4fZChipswWMM93WeQPA844dCvdruxDNmh2Yit3rQSRwIqT5eyPTquvdSqP0R73WzV4/kZ/5Lr29i6YwcZrvqgdYYGkx5O96AG6e0XOw5NU5nd44B2gIaG2A6SfoLzN5NuYijjzQYGlk02jXV7WE/1F1l5tbZVd7GPYajWOByAEgQDeB4yvQ2HsepWxtNlV2aoypnqkmT+qMmSOsD0CC6mm0m6G6m2ZtE3Tfo5undhCRB0KBu6Y8SAIInRC/QmzMNt0GqIcI4aeCduGcOKDkqYB1SLxf3LmwWNFJ5a4xBt05L13MdzTU9m0q8gjLVOh+8R+QQV3tHwpxTGvA9tgi3Ea/MrKajS0kEQRwPNbhQwjmyC5rmDjxESPivF2zu3hsWMw9h5FiOKupjJVGFcq3Z3iw4hkOHPx8JRcH2bYlxHePZTbxP5K6KhgsJUqvbTptL3uMADifw6rYNm7vNwdJlCQ6p9uqRpnPAdALLt2LsjDYBhFAZqhHtVnC/kuavj25hJhhcM7z11jmVKBb2upUcEa1QE1KhLKIngdSekCfRZfsveOpRloAyk352mPivS383l/SqxyWpMHd0hyaNXeJhVOFchtansHbPetJac0atOq9ynhKNa1QTTdZ3RY9sjaD6FQPadNRwPQrasCxlWjSxNMyyq3KR914JB85BWcxd1mW/m6LsDW9mTRfJpu+LT1E/BVVwX0PtPZwxuBfReJez7J45miW+o9nzKwHFUixxHKy6etZcRCSJllJQec0I7WQLFQqGDI8Qmp1DoUFs2Zva+nhDhSzMM4qA+AghQxeGquDXdy6CM0gazBHWIhcO6+ANbEUqeuZwb6lb3VwzHPjKMswLCwGg9AE8p7WX0wxlANMua8f8SPfyUnPpkx9kStixWAp5ohknmB9aIT9lUJg0weOiw1KyVuKDXtexwGUhw8jZWfYmOp942qMrahn2zE+0HNcfGCT6K3Vd28IRemL+C8x+6mFl00gOUR1UXZ9OalRptFRr6odnGUieBF/WYRdibLoUS97HDM5pYJ4AkEx1MR4Eqq9pGymYcYU0hl7wVC7xaWAX8yqgMdUAEVHdblWRL5a17EbNFWk6k5zQXPa/OIBGXMIH83uTjZzWYV2HzSXAgO+6C6m4/2H1WRM2xXGlV3qjN3hxI/eFXE1qmyMB3FCpSDg7O5rh0yhwv/ADD0U9oYB1bDGiHDOXtceQDW1AOOsvHosrG82J++jM3sxA4hMq60/B4U0cLTouOYio97o45suX4FefvBs2rWpUhTAlrqj3jlnFJoHUxTnzVHZvjiOhj3ItLffEDgOamG9Y0p+IDWYamSQWMYw8gS50+6F4uyWVmbTGILSKb6tV5N9HZ3Nkfyqst39qm7mNK7qHaM4a0x6q5UWOni8Tf7UxOiNg9qYqAXRHGdbLwqPaUONK/klT39ol4c6mYAiIEfHVTKuxaKO8D82UiOZ5Su/H7fpUhJMmLBVdm/eDJk0o8ijje3Z74zNA63TtOnsU96qZEZTm0A5n8Ezd4DTfmblJAgki0mCWtHqJXh4NjKzyaJBaTrym8eK9JuzTTqNkgyePDwHEkqL04HY7FNAIb9t2h1kyTJ8ASrJs+gWsl4AJ4LmxWOY0VKlTKxlMWJ1e86BvSbEqhbU33qPED1ViNNwtYAe2QL8D6I3esJEOHgsS/67UOryrLuzvOwPaKjoiwJ6/NOyYvraBqVmsc72SQCPOfyWa9oG0apxD6dm0mPeym1umVji0E9TBK0LC7QY4gtdxseuoXj7x7ouxZe+kBnALyJ+14dVYVkxTgI+JwzmOLXCCOaAtMnate7KcbmwOIpOP8ApuDx0DxI/qY71WRhaL2dU3Mw1Z0Ed89jR/DSzEn+Z8eRUo0nYVT9Y8c2h3oY+axftAwLaWKcGmc2ZxHI53tA9GtWybuM9t7+AAb63PwCxHe3GCpiqj5s5xPkXFa8f1L8vBe0ZY4yT5R+RSQXFJQcbROqn3YB58lA8ERjvNBfuyPCzi+8ItTa5/oDHvIWvtGUAdFQeyDBZaFaseOVnq4T8Fd6puSr+T1DxcuNwrC7P+1zk6DhHmqnvLvYzC1+5eDmyh/gH3HuhW98uPRY72qPnalZv3RSYP8A6qZ+axO1apszHtq0GVv2Xg5Z6HLPqCiVSSbDguLd+jkwWFaRP6sHwzue/wCDgvUBl0REJZ2RnXbEb4RvKnUd/M8Af2FZvlWi9stT/wB1QbwFAernPPzCzyo6SrEDSCRTtcqGTwkmcLIEKnBGDbRxlcaLQmY80BWiUWkQCLKLnzwi6VRpmDqgkpApmKQQSaERrFFgXbhRceKDSOz1hp4KCyDUrGo1x4ta0UxHTNn9DzVnwWBpZn4qu72KYkk6DoB8echFq4Tu6GEpxdlINPiAyffK87fV8YKjSH71+d38LAahnpZoWc7Vm2+u334msXRkZEMZoGN1bI+8QZPKVWCuzGvDiHAkkiXHqbkBcjgqiBCQSSQXTcXbRNRmHqGWuMNnWTAAHmtPwmahWDHTY6/eaf8AMrBcDXdTe17SQ5rg4EcCDIX0BiKwq0sLWOtSkHH/AJNY75lKqj9r+x2MeKrBGYZj4zDvWWlZgt02jgGYgGnXLnDQEyco/D8F5OB3H2fTdmdmqx+yZA95Nk0xQ90N1KuOqACWUW3qVCLAcm83arVMQKdMNp0mhtOmAxjR0+JJkyiYjHtazIwNYwaNbb1QcE5tNxxGKPd06YzAGxJ4W1J6LPyrp3k2h+g7PdP+rUBA8XanyBAnnCwPFVcxJVj353ufjaxI9mmLMbyAnXqZk+XIKqE21XT1jKL0lHMkoBB9oTNKWGgn2jA+vko5kF02NvvVwtE0GtBacrjeDIvHhf3LvHaBiInJbx/JZ/nJJMiZm66G1rzmvynkl7+SdLx/6kPFsl/FVXeDbH6TjKmJIjO4GOQaGsb/AEtC4MTXDzMR9fkuaUnS1qh7RaAyta05Gta0SPuNDfkuqh2j0ORk9FkUCNVKmBI8Uw1b+0fa1PFYkVKbpHdgeAb7IHnlLvBwVRB1Sc+ZQ3ORCc5IvQ0kEzUUSUyJTbxKCLWEo9NgHG6T3SU0oOnubTyjzUXPMoLqsCNZv4J+/BknWUBQFNo1QmVAYE/mpvJQGpruweq4KaOx8FB9GY9oNGg8GRAAPRzRB9wXg720c+EoP4McabvBwLPiG+oS3A2qMXs80pBqURkjoL0z7svkultVrqVWk8exUaf+L+B9Y8wFL1VYRXYWktOoMHysguXrbwYN1Oo7MLk+vVePqqiVWmQogpOeSdU0oCtdzW9OORmGonWjQY13Rwa0Ef0rMOzndg4uv3rxFCicz3HRxF2sHO4k9PFaVhaBqVY1L3XP+0XcfRZtV4m39uVKRJA9mQ0cLwT77+i8CvvUXHI52W/tFt5jgCvW7ZMazOyjwpMLoH332aPICfCeayd1UxqrxXkv3/e/dVQ+m1uVrSGhwzHMYl5vGbgJ0niqzvDvPXxbpe4xwE+88yvCcVJ5A0KSYlumcUN315qbBJUFUQJTpnJ0AEkkkCSSSQJJJJAkk6ZA8pAJk7XRoglltfyUQnc8nVMEBZ5J5H4KMJnthUEY6PK/ipB5Mk6lCan48wgE4ymRqjOMf5+iE2HfDgSAfFQQaDNtV2NdPkhl8m0IxaA3UGeSAzXezHM/XxUA5CD+CZrroLJudvK/BYhtVt2n2Xt+806jxsCCtVO0KdU97SINOp7XgTqD5rBg5exsfb1SiC0kmm43E6EcQpZqxrGO2Xh8TTNN4AI0dxHj+Ko+0uz7EMJNOHt4fQsvTfvPRqw9ru7fAHSwi67Ke9xp/ttd1a4LPbWfSlU9y8c45RRKtWweyx8h+MqCmwatGp6L2MLvyXENky4wBIuTbmi47eOm1jnOfL+DOJ8uSanF7uLxNKjSbQoNDKTbAD9pSZjaeCw78VXs4iGM4nk0eJ1PAKj1t7qVNrajmE1TLspIho/Y8yL+YVK3k3mrYypmqOsNG8AOgWpPtKDvDtd+JrPqvMlzify8ALBeW59ojUyoPPvumVQp4piLpiohBOnF5nQqI8U5mPG/p9FQugSdQmElRBJJJQJJJJA4hScVBOgkpU72jz+Kg5yQeVROsyHGNAUOEsx5plAk4CZO1UTJtCk18iD5IQRGjjPFBET5IlZhafIH696cVACRGhKi55OpmNEEmvkZSbXjxQch+aOGWP8ADPqQSo4cXP8AL6/4QBBRgeSG5kaotF+WbcCPBQTcQY4WumcAIvwuhhS/CUDt+CcOkeCjEoTjwQdVN5tBiyI/EHMYuJt4cFy0nHUa6KVPW9kHSzElpBbIIMggwQRoQV14zb9ar9qJ5gR04W05LySU+nognUqE6klQaid3aesfNDnVAbMPaPSB0v8AhPqguqSmaJB5JosgWZJ54wnaRBlDlBNz7Dpb1k/NMH81EpZVQTLYfXVJSrOm40PDrx+KSDlabKThEKLNCi1dfRQRc2ExC7Kw/Vt8PmUOh8vmqBMpE36T9edkM2MdYRsQLNUXtEi3Af2hQMymSQOagp0ftevwUFROi0Exw4p8gUaP4pP1QMXKIUncfH8Ux0QPz6KdFhJt4+iEunA/a9f7XIBBpcT6lTNKw8J+vchT7J8kVht5fMIJimYBBuQbeCUDKD1+I/JQwx9r/g/+x6I77L/4m/8A6QKpUMTbSJQ2vgERrx5cVD8lI6eY+aBDgEVrfZB5uj0APz9yC7j5I2F+f4oIgi6euwEi0SmOvmj4zUeHzKg52OyxH1KYniU3EJwgZSLtB1/wkfr3JncEBmPgQbwbdZ19wAUqrZBI6E+HFRqfZb5oU3PggZPMHRRCarxVC4KdJnGPy+pQhxXoVhBIFhLfkoOWtSAAi83jlylDb1U6Wvk74FSxY/WH64BUQLpgaAafFJCKZ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5124" name="Picture 4"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4"/>
            <a:ext cx="6324600" cy="281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01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68" y="6248400"/>
            <a:ext cx="5981700" cy="848436"/>
          </a:xfrm>
        </p:spPr>
        <p:txBody>
          <a:bodyPr>
            <a:normAutofit/>
          </a:bodyPr>
          <a:lstStyle/>
          <a:p>
            <a:r>
              <a:rPr lang="en-US" sz="2400" i="1" dirty="0">
                <a:solidFill>
                  <a:schemeClr val="bg1"/>
                </a:solidFill>
                <a:latin typeface="AGaramond"/>
              </a:rPr>
              <a:t>Julianne </a:t>
            </a:r>
            <a:r>
              <a:rPr lang="en-US" sz="2400" i="1" dirty="0" err="1">
                <a:solidFill>
                  <a:schemeClr val="bg1"/>
                </a:solidFill>
                <a:latin typeface="AGaramond"/>
              </a:rPr>
              <a:t>Stanz</a:t>
            </a:r>
            <a:endParaRPr lang="en-US" sz="2400" i="1" dirty="0">
              <a:solidFill>
                <a:schemeClr val="bg1"/>
              </a:solidFill>
              <a:latin typeface="AGaramond"/>
            </a:endParaRPr>
          </a:p>
        </p:txBody>
      </p:sp>
      <p:pic>
        <p:nvPicPr>
          <p:cNvPr id="7170" name="Picture 2"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0"/>
            <a:ext cx="917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47614"/>
            <a:ext cx="9174480" cy="646331"/>
          </a:xfrm>
          <a:prstGeom prst="rect">
            <a:avLst/>
          </a:prstGeom>
          <a:noFill/>
        </p:spPr>
        <p:txBody>
          <a:bodyPr wrap="square" rtlCol="0">
            <a:spAutoFit/>
          </a:bodyPr>
          <a:lstStyle/>
          <a:p>
            <a:pPr algn="ctr"/>
            <a:r>
              <a:rPr lang="en-US" sz="3600" dirty="0">
                <a:solidFill>
                  <a:prstClr val="white"/>
                </a:solidFill>
                <a:latin typeface="Palatino Linotype" panose="02040502050505030304" pitchFamily="18" charset="0"/>
              </a:rPr>
              <a:t>Key 6: Share Your Story of Faith</a:t>
            </a:r>
          </a:p>
        </p:txBody>
      </p:sp>
    </p:spTree>
    <p:extLst>
      <p:ext uri="{BB962C8B-B14F-4D97-AF65-F5344CB8AC3E}">
        <p14:creationId xmlns:p14="http://schemas.microsoft.com/office/powerpoint/2010/main" val="38991581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121920"/>
            <a:ext cx="8229600" cy="1143000"/>
          </a:xfrm>
        </p:spPr>
        <p:txBody>
          <a:bodyPr/>
          <a:lstStyle/>
          <a:p>
            <a:pPr algn="ctr"/>
            <a:r>
              <a:rPr lang="en-US" dirty="0">
                <a:solidFill>
                  <a:schemeClr val="tx1"/>
                </a:solidFill>
                <a:latin typeface="Palatino Linotype" pitchFamily="18" charset="0"/>
              </a:rPr>
              <a:t>Nick’s Story</a:t>
            </a:r>
          </a:p>
        </p:txBody>
      </p:sp>
      <p:pic>
        <p:nvPicPr>
          <p:cNvPr id="2050" name="Picture 2" descr="The Harrowing of hell: Implications of Christâs descent into 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2" y="1353395"/>
            <a:ext cx="4458587" cy="45256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ccormick mustard se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1" y="1521037"/>
            <a:ext cx="3235575" cy="435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50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4"/>
            <a:ext cx="8069132" cy="769441"/>
          </a:xfrm>
          <a:prstGeom prst="rect">
            <a:avLst/>
          </a:prstGeom>
          <a:noFill/>
        </p:spPr>
        <p:txBody>
          <a:bodyPr wrap="none" rtlCol="0">
            <a:spAutoFit/>
          </a:bodyPr>
          <a:lstStyle/>
          <a:p>
            <a:r>
              <a:rPr lang="en-US" sz="4400" dirty="0">
                <a:latin typeface="Palatino Linotype" panose="02040502050505030304" pitchFamily="18" charset="0"/>
              </a:rPr>
              <a:t>I was.              God did.      I am. </a:t>
            </a:r>
          </a:p>
        </p:txBody>
      </p:sp>
      <p:pic>
        <p:nvPicPr>
          <p:cNvPr id="2050" name="Picture 2" descr="Image result for person strugg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2" y="1752604"/>
            <a:ext cx="2181607" cy="15469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o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5768" y="1828800"/>
            <a:ext cx="2472115" cy="16726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new creation in chri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1828801"/>
            <a:ext cx="2214792" cy="167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773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9" y="3124200"/>
            <a:ext cx="8988425" cy="3673444"/>
          </a:xfrm>
        </p:spPr>
        <p:txBody>
          <a:bodyPr>
            <a:noAutofit/>
          </a:bodyPr>
          <a:lstStyle/>
          <a:p>
            <a:pPr>
              <a:buFont typeface="Wingdings" pitchFamily="2" charset="2"/>
              <a:buChar char="v"/>
            </a:pPr>
            <a:r>
              <a:rPr lang="en-US" dirty="0">
                <a:latin typeface="Calisto MT" pitchFamily="18" charset="0"/>
              </a:rPr>
              <a:t>Key 1: Keep Christ at the Heart of Your Life</a:t>
            </a:r>
          </a:p>
          <a:p>
            <a:pPr>
              <a:buFont typeface="Wingdings" pitchFamily="2" charset="2"/>
              <a:buChar char="v"/>
            </a:pPr>
            <a:r>
              <a:rPr lang="en-US" dirty="0">
                <a:latin typeface="Calisto MT" pitchFamily="18" charset="0"/>
              </a:rPr>
              <a:t>Key 2: The Deep Breath of Prayer </a:t>
            </a:r>
          </a:p>
          <a:p>
            <a:pPr>
              <a:buFont typeface="Wingdings" pitchFamily="2" charset="2"/>
              <a:buChar char="v"/>
            </a:pPr>
            <a:r>
              <a:rPr lang="en-US" dirty="0">
                <a:latin typeface="Calisto MT" pitchFamily="18" charset="0"/>
              </a:rPr>
              <a:t>Key 3- Recognizing what threatens your spiritual health</a:t>
            </a:r>
          </a:p>
          <a:p>
            <a:pPr>
              <a:buFont typeface="Wingdings" pitchFamily="2" charset="2"/>
              <a:buChar char="v"/>
            </a:pPr>
            <a:r>
              <a:rPr lang="en-US" dirty="0">
                <a:latin typeface="Calisto MT" pitchFamily="18" charset="0"/>
              </a:rPr>
              <a:t>Key 4- Cultivate an attitude of gratitude</a:t>
            </a:r>
          </a:p>
          <a:p>
            <a:pPr>
              <a:buFont typeface="Wingdings" pitchFamily="2" charset="2"/>
              <a:buChar char="v"/>
            </a:pPr>
            <a:r>
              <a:rPr lang="en-US" dirty="0">
                <a:latin typeface="Calisto MT" pitchFamily="18" charset="0"/>
              </a:rPr>
              <a:t>Key 5- Keep a Joyful Heart</a:t>
            </a:r>
          </a:p>
          <a:p>
            <a:pPr>
              <a:buFont typeface="Wingdings" pitchFamily="2" charset="2"/>
              <a:buChar char="v"/>
            </a:pPr>
            <a:r>
              <a:rPr lang="en-US" dirty="0">
                <a:latin typeface="Calisto MT" pitchFamily="18" charset="0"/>
              </a:rPr>
              <a:t>Key 6- Share Your Story of Faith</a:t>
            </a:r>
          </a:p>
          <a:p>
            <a:pPr>
              <a:buFont typeface="Wingdings" pitchFamily="2" charset="2"/>
              <a:buChar char="v"/>
            </a:pPr>
            <a:r>
              <a:rPr lang="en-US" dirty="0">
                <a:latin typeface="Calisto MT" pitchFamily="18" charset="0"/>
              </a:rPr>
              <a:t>Key 7- Be a Merciful and Healing Presence</a:t>
            </a:r>
          </a:p>
        </p:txBody>
      </p:sp>
      <p:sp>
        <p:nvSpPr>
          <p:cNvPr id="5" name="AutoShape 2" descr="data:image/jpeg;base64,/9j/4AAQSkZJRgABAQAAAQABAAD/2wCEAAkGBxITEhUTExMWFRUXGB0VFxgYGBUXHRcaFx0XFxcaGhcYHSggHRolHRUVITEhJSkrLi4uHSAzODMtNygtLisBCgoKDg0OFxAPFSsdFx0tLS0rLS0tKysrLS0tLSstLS0tLS0tNy0tKy0tLS0tLS0rLS0tLSstKzcrNys3LSstK//AABEIAKoBKAMBIgACEQEDEQH/xAAcAAABBQEBAQAAAAAAAAAAAAADAAECBgcEBQj/xABDEAABAwIDBQUFBAkDAwUAAAABAAIRAyEEEjEFBkFRYQcTcYGRIqGxwfAyUtHhFCNCQ3KSorLxM2KCFRbiFyRTk8L/xAAXAQEBAQEAAAAAAAAAAAAAAAAAAQID/8QAHxEBAQEAAgICAwAAAAAAAAAAAAEREiECQTFRAzJh/9oADAMBAAIRAxEAPwDL3Pkgk9D4CwQrKZalUZCCMLroG+UcTJPQXXNnsBEc1LvCQfRBPE15dbTRc5aisZJgJnNQMJT06eZwA42Ck14GiT2akIJYqnBtEaWQm630RXulvVCjmgnUaNRok3SeohEwzRmBdds6DigzJQOJlTlpN0MaePwTQgkRoo8kXDYcvMAxYmfBNTagi4KEXXbSowZI9ke/kFzYhsOI5FBAHVS4JNbxSIsgJSY42m2qYXPik0kackyB6jCLGyLQZm18E7znyzqLSuhtRrWhoHHMSeQQc9L7J6GUzgSJ8ym6omFs4DgbFBzhOW3R30dboRaVA0JspUgE50VEXPtHJKBE+5ShNlQDhJwUsqbKgiAlUuTaOSWXqpOp3sZnignUpAEJkF49ySAaI0ZoH1ZSDfrwUntMCOX+UAmt6KWQxCapIJCehOYRzhAzbXSDuCnVuTaOEKVP7U8JQCK6MPTGV5J/ZQ6rQJQEBWqNQyoJKArZ56+5IISIqHqXjwhNlThyclAhUIECwTNdERwTwo5UBDVPEp61zPNQhEc06ckEC7okp0iOKk72iTpx/JAKFJoJKnT8OCOwZRm4mw+aADWFFIm3E6/goZijU2G0XJsoBgDRTpNuIBPgr5u32fOc0VcUe7bwZ+05XGngsLh2+xTYwDi7VTkuMYOzat4pv/lKBVoOb9ppb4gj4rbP+rYf7zPQJz+j1BBaxynJeLD+KiRdartbcnDVZNI927pp6afBZ7tjYtXDOy1G24OGhWtZeI+qZsjMktzKRw03UmtgRyQDqNi3RRKI+5UHygiRZIOThtkVwbljjMoAOZxSSddJUDBXTh3e10gwPKy5mkkQi05LoHPVAzm3M6ojnNEFovHv4qNR4PjJn5KLBJUCjik35rqbUAYRx0HnqUKnSMSBbT1/wghY+Wig5slEazREfRgwqA06YKL3cQWXjVJ5kcvmkwOA8VAsWAXGAOHwQg209USo314qICCBCfoiFmgUTqqIQllRjEXF1ENQKhqiV6WU2MyoAWU50QCARTT0i/NTrhsiPNRbbTkoINsiatHQ/FRDVOEEQFq3Zxu5RpMGKrDPUd/osIsB949VQt2dknFYqjQGj3gO6NHtP/pBW21qQ7402CADkb00B9PkpVhYilVeHPHAS5x0EcAqNvxtynTbTYwZi5kukyST+14cl7XarvB3FNuDomCWh1QjWDOVviSCT5c1jlZxcZJJPW6mGiPxt7SvX2Vt8AtDrDSVXy1NlVslJbGwbNxrHECk4uGWSeC6cfhGYmnlfccenJZfu5tuphqgIuyfabz/ADW1OwtN1FmJo3p1QHOHLN+dlnMXdZDvfutWwLwH3Y8Sxw0Mag/7hIVcLVv28OBGNwFWkR+sotD6Z4ktBI9QC1YRUEHRbZc6g4IpCi4IBQmCmQmpugoBp05SVAiBAjzU6dQAnqCPVReACoBhOgJ4+lyoOmhQc4hrRmJMADiSrC7cvFtF2D1/JdnZls8vxTXHSk11XzaPZ/qLVqZenl0Ri1XdvEj90fIt/FAfszENkd28DwJ+C3AO5qbaLTqGnxAWeS4wh+Be0Xa4HTQ6IJa6bi+i3d2FZN2N9F4m29pYPD1TSq04cACbH9prXR6Ob6pyMZIWgW4pmVC1aYcfst+ob5gfML0qm6uCLc/dgNy59AIaBmJPSBKumMjyZjZQNNahhd2cDWcG07uOgB5XOh5SiO3CoC4JHmfxTTGW5YHWUwYFoP8A2PQc6GVSTrqD8lB/Z83hW+CaYoOWSIF04p3N9BfyV4PZ88GW1b8NPxQXdn9caPB8vzTTFMhSJtHJWl+4mJHI+qBV3NxQNmg+v4JqYrmVOwL3K+7GJGlM+vHiuX/oeIH7p3uV0cHd2lSywus7MrAGabvRQODq/cdf/aU0XXsfwpdjsw/d0nuPUuLWAf1H0Wj7vsJrEu1GZx8TY/EqgdmNKvh3VqrgGNezIC4XLpBEDkLzPRX/AGA8NqiDILYnmf8AIWfasm7RcRnxlbn3jgfBkU2j0afVVJwV57UcD3eMeY+2S8dc1/jmHkqS4LSAuakGqbgmCBNatn7Isb3uBrYdxnu3GOjagJH9TXlY0Fo3ZLie7ZjXc202N/i/W/CQpRf9kYhtN4c8w1zMvnqPmsg2/u1WDgadJxGUZtPtSZi/KFp1asxrQHnXTySwW1A6QxwcORU1rGE1aJaSHAg8iIXNi3EQBx4rbts7Ew+JnvGBjuDgst3i3edh3QfbZNnKyor1B5JveyMVIMA0CdouqgUBJEcAkg4wjUK0SOYj11QuCamySg1zslwcUcRVI4NZ/M4Ej+lXIUV4G59QUdkmpxdUAPoF5j95qMnM5xMp+Xryxrwmxdf0cXMphQHNUetvPTJhrj6oQ3jBtJiea561w/q+iiDaeKqO9jab9o1e8tTBYx7tSGtDQ4gD6sm2Ztam9waCQXG1+JK5dntGJ2tVpvMsNd7yObWlxy+Fo8B1VnaXxwLZmEweIrMo06Tg57oEjzkmOAHxVk3mxTaWFLTrUHdif/jbGafElo8M6Fs+gyjU7ymA1wBE2tmEet1U9p7VZXqeyHVGtOQC/wCsY2STbQOOY9A48k0sr1uz+jTw+LoOuDVbAkah9gfWFd3jI+qCP9NtQ+TWuLT8FmNTbVWq5j6je7NMnKGiJkl0fADwV72htnNTNQx+swrnOjgZFI38SPJXUxWOz2kaeKfUu9jaRdBJIEua1oAnUzHquWnu9jBfPUMXIDuBIA16keq9fcd+TD4qobmabfOXO+C79q7Sc3BYh7ZY79W3MNYc4z4fZChipswWMM93WeQPA844dCvdruxDNmh2Yit3rQSRwIqT5eyPTquvdSqP0R73WzV4/kZ/5Lr29i6YwcZrvqgdYYGkx5O96AG6e0XOw5NU5nd44B2gIaG2A6SfoLzN5NuYijjzQYGlk02jXV7WE/1F1l5tbZVd7GPYajWOByAEgQDeB4yvQ2HsepWxtNlV2aoypnqkmT+qMmSOsD0CC6mm0m6G6m2ZtE3Tfo5undhCRB0KBu6Y8SAIInRC/QmzMNt0GqIcI4aeCduGcOKDkqYB1SLxf3LmwWNFJ5a4xBt05L13MdzTU9m0q8gjLVOh+8R+QQV3tHwpxTGvA9tgi3Ea/MrKajS0kEQRwPNbhQwjmyC5rmDjxESPivF2zu3hsWMw9h5FiOKupjJVGFcq3Z3iw4hkOHPx8JRcH2bYlxHePZTbxP5K6KhgsJUqvbTptL3uMADifw6rYNm7vNwdJlCQ6p9uqRpnPAdALLt2LsjDYBhFAZqhHtVnC/kuavj25hJhhcM7z11jmVKBb2upUcEa1QE1KhLKIngdSekCfRZfsveOpRloAyk352mPivS383l/SqxyWpMHd0hyaNXeJhVOFchtansHbPetJac0atOq9ynhKNa1QTTdZ3RY9sjaD6FQPadNRwPQrasCxlWjSxNMyyq3KR914JB85BWcxd1mW/m6LsDW9mTRfJpu+LT1E/BVVwX0PtPZwxuBfReJez7J45miW+o9nzKwHFUixxHKy6etZcRCSJllJQec0I7WQLFQqGDI8Qmp1DoUFs2Zva+nhDhSzMM4qA+AghQxeGquDXdy6CM0gazBHWIhcO6+ANbEUqeuZwb6lb3VwzHPjKMswLCwGg9AE8p7WX0wxlANMua8f8SPfyUnPpkx9kStixWAp5ohknmB9aIT9lUJg0weOiw1KyVuKDXtexwGUhw8jZWfYmOp942qMrahn2zE+0HNcfGCT6K3Vd28IRemL+C8x+6mFl00gOUR1UXZ9OalRptFRr6odnGUieBF/WYRdibLoUS97HDM5pYJ4AkEx1MR4Eqq9pGymYcYU0hl7wVC7xaWAX8yqgMdUAEVHdblWRL5a17EbNFWk6k5zQXPa/OIBGXMIH83uTjZzWYV2HzSXAgO+6C6m4/2H1WRM2xXGlV3qjN3hxI/eFXE1qmyMB3FCpSDg7O5rh0yhwv/ADD0U9oYB1bDGiHDOXtceQDW1AOOsvHosrG82J++jM3sxA4hMq60/B4U0cLTouOYio97o45suX4FefvBs2rWpUhTAlrqj3jlnFJoHUxTnzVHZvjiOhj3ItLffEDgOamG9Y0p+IDWYamSQWMYw8gS50+6F4uyWVmbTGILSKb6tV5N9HZ3Nkfyqst39qm7mNK7qHaM4a0x6q5UWOni8Tf7UxOiNg9qYqAXRHGdbLwqPaUONK/klT39ol4c6mYAiIEfHVTKuxaKO8D82UiOZ5Su/H7fpUhJMmLBVdm/eDJk0o8ijje3Z74zNA63TtOnsU96qZEZTm0A5n8Ezd4DTfmblJAgki0mCWtHqJXh4NjKzyaJBaTrym8eK9JuzTTqNkgyePDwHEkqL04HY7FNAIb9t2h1kyTJ8ASrJs+gWsl4AJ4LmxWOY0VKlTKxlMWJ1e86BvSbEqhbU33qPED1ViNNwtYAe2QL8D6I3esJEOHgsS/67UOryrLuzvOwPaKjoiwJ6/NOyYvraBqVmsc72SQCPOfyWa9oG0apxD6dm0mPeym1umVji0E9TBK0LC7QY4gtdxseuoXj7x7ouxZe+kBnALyJ+14dVYVkxTgI+JwzmOLXCCOaAtMnate7KcbmwOIpOP8ApuDx0DxI/qY71WRhaL2dU3Mw1Z0Ed89jR/DSzEn+Z8eRUo0nYVT9Y8c2h3oY+axftAwLaWKcGmc2ZxHI53tA9GtWybuM9t7+AAb63PwCxHe3GCpiqj5s5xPkXFa8f1L8vBe0ZY4yT5R+RSQXFJQcbROqn3YB58lA8ERjvNBfuyPCzi+8ItTa5/oDHvIWvtGUAdFQeyDBZaFaseOVnq4T8Fd6puSr+T1DxcuNwrC7P+1zk6DhHmqnvLvYzC1+5eDmyh/gH3HuhW98uPRY72qPnalZv3RSYP8A6qZ+axO1apszHtq0GVv2Xg5Z6HLPqCiVSSbDguLd+jkwWFaRP6sHwzue/wCDgvUBl0REJZ2RnXbEb4RvKnUd/M8Af2FZvlWi9stT/wB1QbwFAernPPzCzyo6SrEDSCRTtcqGTwkmcLIEKnBGDbRxlcaLQmY80BWiUWkQCLKLnzwi6VRpmDqgkpApmKQQSaERrFFgXbhRceKDSOz1hp4KCyDUrGo1x4ta0UxHTNn9DzVnwWBpZn4qu72KYkk6DoB8echFq4Tu6GEpxdlINPiAyffK87fV8YKjSH71+d38LAahnpZoWc7Vm2+u334msXRkZEMZoGN1bI+8QZPKVWCuzGvDiHAkkiXHqbkBcjgqiBCQSSQXTcXbRNRmHqGWuMNnWTAAHmtPwmahWDHTY6/eaf8AMrBcDXdTe17SQ5rg4EcCDIX0BiKwq0sLWOtSkHH/AJNY75lKqj9r+x2MeKrBGYZj4zDvWWlZgt02jgGYgGnXLnDQEyco/D8F5OB3H2fTdmdmqx+yZA95Nk0xQ90N1KuOqACWUW3qVCLAcm83arVMQKdMNp0mhtOmAxjR0+JJkyiYjHtazIwNYwaNbb1QcE5tNxxGKPd06YzAGxJ4W1J6LPyrp3k2h+g7PdP+rUBA8XanyBAnnCwPFVcxJVj353ufjaxI9mmLMbyAnXqZk+XIKqE21XT1jKL0lHMkoBB9oTNKWGgn2jA+vko5kF02NvvVwtE0GtBacrjeDIvHhf3LvHaBiInJbx/JZ/nJJMiZm66G1rzmvynkl7+SdLx/6kPFsl/FVXeDbH6TjKmJIjO4GOQaGsb/AEtC4MTXDzMR9fkuaUnS1qh7RaAyta05Gta0SPuNDfkuqh2j0ORk9FkUCNVKmBI8Uw1b+0fa1PFYkVKbpHdgeAb7IHnlLvBwVRB1Sc+ZQ3ORCc5IvQ0kEzUUSUyJTbxKCLWEo9NgHG6T3SU0oOnubTyjzUXPMoLqsCNZv4J+/BknWUBQFNo1QmVAYE/mpvJQGpruweq4KaOx8FB9GY9oNGg8GRAAPRzRB9wXg720c+EoP4McabvBwLPiG+oS3A2qMXs80pBqURkjoL0z7svkultVrqVWk8exUaf+L+B9Y8wFL1VYRXYWktOoMHysguXrbwYN1Oo7MLk+vVePqqiVWmQogpOeSdU0oCtdzW9OORmGonWjQY13Rwa0Ef0rMOzndg4uv3rxFCicz3HRxF2sHO4k9PFaVhaBqVY1L3XP+0XcfRZtV4m39uVKRJA9mQ0cLwT77+i8CvvUXHI52W/tFt5jgCvW7ZMazOyjwpMLoH332aPICfCeayd1UxqrxXkv3/e/dVQ+m1uVrSGhwzHMYl5vGbgJ0niqzvDvPXxbpe4xwE+88yvCcVJ5A0KSYlumcUN315qbBJUFUQJTpnJ0AEkkkCSSSQJJJJAkk6ZA8pAJk7XRoglltfyUQnc8nVMEBZ5J5H4KMJnthUEY6PK/ipB5Mk6lCan48wgE4ymRqjOMf5+iE2HfDgSAfFQQaDNtV2NdPkhl8m0IxaA3UGeSAzXezHM/XxUA5CD+CZrroLJudvK/BYhtVt2n2Xt+806jxsCCtVO0KdU97SINOp7XgTqD5rBg5exsfb1SiC0kmm43E6EcQpZqxrGO2Xh8TTNN4AI0dxHj+Ko+0uz7EMJNOHt4fQsvTfvPRqw9ru7fAHSwi67Ke9xp/ttd1a4LPbWfSlU9y8c45RRKtWweyx8h+MqCmwatGp6L2MLvyXENky4wBIuTbmi47eOm1jnOfL+DOJ8uSanF7uLxNKjSbQoNDKTbAD9pSZjaeCw78VXs4iGM4nk0eJ1PAKj1t7qVNrajmE1TLspIho/Y8yL+YVK3k3mrYypmqOsNG8AOgWpPtKDvDtd+JrPqvMlzify8ALBeW59ojUyoPPvumVQp4piLpiohBOnF5nQqI8U5mPG/p9FQugSdQmElRBJJJQJJJJA4hScVBOgkpU72jz+Kg5yQeVROsyHGNAUOEsx5plAk4CZO1UTJtCk18iD5IQRGjjPFBET5IlZhafIH696cVACRGhKi55OpmNEEmvkZSbXjxQch+aOGWP8ADPqQSo4cXP8AL6/4QBBRgeSG5kaotF+WbcCPBQTcQY4WumcAIvwuhhS/CUDt+CcOkeCjEoTjwQdVN5tBiyI/EHMYuJt4cFy0nHUa6KVPW9kHSzElpBbIIMggwQRoQV14zb9ar9qJ5gR04W05LySU+nognUqE6klQaid3aesfNDnVAbMPaPSB0v8AhPqguqSmaJB5JosgWZJ54wnaRBlDlBNz7Dpb1k/NMH81EpZVQTLYfXVJSrOm40PDrx+KSDlabKThEKLNCi1dfRQRc2ExC7Kw/Vt8PmUOh8vmqBMpE36T9edkM2MdYRsQLNUXtEi3Af2hQMymSQOagp0ftevwUFROi0Exw4p8gUaP4pP1QMXKIUncfH8Ux0QPz6KdFhJt4+iEunA/a9f7XIBBpcT6lTNKw8J+vchT7J8kVht5fMIJimYBBuQbeCUDKD1+I/JQwx9r/g/+x6I77L/4m/8A6QKpUMTbSJQ2vgERrx5cVD8lI6eY+aBDgEVrfZB5uj0APz9yC7j5I2F+f4oIgi6euwEi0SmOvmj4zUeHzKg52OyxH1KYniU3EJwgZSLtB1/wkfr3JncEBmPgQbwbdZ19wAUqrZBI6E+HFRqfZb5oU3PggZPMHRRCarxVC4KdJnGPy+pQhxXoVhBIFhLfkoOWtSAAi83jlylDb1U6Wvk74FSxY/WH64BUQLpgaAafFJCKZ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5124" name="Picture 4"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4"/>
            <a:ext cx="6324600" cy="281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9032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68" y="6248400"/>
            <a:ext cx="5981700" cy="848436"/>
          </a:xfrm>
        </p:spPr>
        <p:txBody>
          <a:bodyPr>
            <a:normAutofit/>
          </a:bodyPr>
          <a:lstStyle/>
          <a:p>
            <a:r>
              <a:rPr lang="en-US" sz="2400" i="1" dirty="0">
                <a:solidFill>
                  <a:schemeClr val="bg1"/>
                </a:solidFill>
                <a:latin typeface="AGaramond"/>
              </a:rPr>
              <a:t>Julianne </a:t>
            </a:r>
            <a:r>
              <a:rPr lang="en-US" sz="2400" i="1" dirty="0" err="1">
                <a:solidFill>
                  <a:schemeClr val="bg1"/>
                </a:solidFill>
                <a:latin typeface="AGaramond"/>
              </a:rPr>
              <a:t>Stanz</a:t>
            </a:r>
            <a:endParaRPr lang="en-US" sz="2400" i="1" dirty="0">
              <a:solidFill>
                <a:schemeClr val="bg1"/>
              </a:solidFill>
              <a:latin typeface="AGaramond"/>
            </a:endParaRPr>
          </a:p>
        </p:txBody>
      </p:sp>
      <p:pic>
        <p:nvPicPr>
          <p:cNvPr id="7170" name="Picture 2" descr="http://thecrackeddoor.com/Main/wp-content/uploads/2013/02/author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0"/>
            <a:ext cx="917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47614"/>
            <a:ext cx="9174480" cy="646331"/>
          </a:xfrm>
          <a:prstGeom prst="rect">
            <a:avLst/>
          </a:prstGeom>
          <a:noFill/>
        </p:spPr>
        <p:txBody>
          <a:bodyPr wrap="square" rtlCol="0">
            <a:spAutoFit/>
          </a:bodyPr>
          <a:lstStyle/>
          <a:p>
            <a:pPr algn="ctr"/>
            <a:r>
              <a:rPr lang="en-US" sz="3600" dirty="0">
                <a:solidFill>
                  <a:prstClr val="white"/>
                </a:solidFill>
                <a:latin typeface="Palatino Linotype" panose="02040502050505030304" pitchFamily="18" charset="0"/>
              </a:rPr>
              <a:t>Key 7: Be a Merciful and Healing Presence</a:t>
            </a:r>
          </a:p>
        </p:txBody>
      </p:sp>
    </p:spTree>
    <p:extLst>
      <p:ext uri="{BB962C8B-B14F-4D97-AF65-F5344CB8AC3E}">
        <p14:creationId xmlns:p14="http://schemas.microsoft.com/office/powerpoint/2010/main" val="12238633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74486-DFB3-4D67-831B-3F54432A014F}"/>
              </a:ext>
            </a:extLst>
          </p:cNvPr>
          <p:cNvSpPr/>
          <p:nvPr/>
        </p:nvSpPr>
        <p:spPr>
          <a:xfrm>
            <a:off x="0" y="3429001"/>
            <a:ext cx="9144000" cy="3877985"/>
          </a:xfrm>
          <a:prstGeom prst="rect">
            <a:avLst/>
          </a:prstGeom>
        </p:spPr>
        <p:txBody>
          <a:bodyPr wrap="square">
            <a:spAutoFit/>
          </a:bodyPr>
          <a:lstStyle/>
          <a:p>
            <a:pPr algn="ctr"/>
            <a:r>
              <a:rPr lang="en-US" sz="2800" dirty="0">
                <a:solidFill>
                  <a:srgbClr val="2F2B20"/>
                </a:solidFill>
                <a:latin typeface="Merriweather"/>
              </a:rPr>
              <a:t>“The thing the church needs most today is the ability to heal wounds and to warm the hearts of the faithful….I see the church as a field hospital after battle. It is useless to ask a seriously injured person if he has high cholesterol and about the level of his blood sugars! You have to heal his wounds. Then we can talk about everything else. Heal the wounds, heal the wounds. ...</a:t>
            </a:r>
          </a:p>
          <a:p>
            <a:pPr algn="ctr"/>
            <a:endParaRPr lang="en-US" sz="3200" dirty="0">
              <a:solidFill>
                <a:srgbClr val="2F2B20"/>
              </a:solidFill>
              <a:latin typeface="Merriweather"/>
            </a:endParaRPr>
          </a:p>
          <a:p>
            <a:pPr algn="ctr"/>
            <a:r>
              <a:rPr lang="en-US" dirty="0">
                <a:solidFill>
                  <a:srgbClr val="2F2B20"/>
                </a:solidFill>
                <a:latin typeface="Merriweather"/>
              </a:rPr>
              <a:t>From “</a:t>
            </a:r>
            <a:r>
              <a:rPr lang="en-US" b="1" u="sng" dirty="0">
                <a:solidFill>
                  <a:srgbClr val="2F2B20"/>
                </a:solidFill>
                <a:latin typeface="Merriweather"/>
                <a:hlinkClick r:id="rId3">
                  <a:extLst>
                    <a:ext uri="{A12FA001-AC4F-418D-AE19-62706E023703}">
                      <ahyp:hlinkClr xmlns:ahyp="http://schemas.microsoft.com/office/drawing/2018/hyperlinkcolor" xmlns="" val="tx"/>
                    </a:ext>
                  </a:extLst>
                </a:hlinkClick>
              </a:rPr>
              <a:t>A Big Heart Open to God</a:t>
            </a:r>
            <a:r>
              <a:rPr lang="en-US" dirty="0">
                <a:solidFill>
                  <a:srgbClr val="2F2B20"/>
                </a:solidFill>
                <a:latin typeface="Merriweather"/>
              </a:rPr>
              <a:t>,” America magazine Sept. 19, 2013.</a:t>
            </a:r>
          </a:p>
        </p:txBody>
      </p:sp>
      <p:pic>
        <p:nvPicPr>
          <p:cNvPr id="1026" name="Picture 2" descr="Image result for heal the heart">
            <a:extLst>
              <a:ext uri="{FF2B5EF4-FFF2-40B4-BE49-F238E27FC236}">
                <a16:creationId xmlns:a16="http://schemas.microsoft.com/office/drawing/2014/main" id="{78A13689-1B88-4023-931E-56ECE6185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499" y="412790"/>
            <a:ext cx="4134284" cy="275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five wounds of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83" y="-897428"/>
            <a:ext cx="7319357" cy="80482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75200" y="3"/>
            <a:ext cx="3234975" cy="584775"/>
          </a:xfrm>
          <a:prstGeom prst="rect">
            <a:avLst/>
          </a:prstGeom>
          <a:noFill/>
        </p:spPr>
        <p:txBody>
          <a:bodyPr wrap="square" rtlCol="0">
            <a:spAutoFit/>
          </a:bodyPr>
          <a:lstStyle/>
          <a:p>
            <a:pPr defTabSz="457200" fontAlgn="auto">
              <a:spcBef>
                <a:spcPts val="0"/>
              </a:spcBef>
              <a:spcAft>
                <a:spcPts val="0"/>
              </a:spcAft>
              <a:defRPr/>
            </a:pPr>
            <a:r>
              <a:rPr lang="en-US" sz="1600" dirty="0">
                <a:solidFill>
                  <a:prstClr val="white"/>
                </a:solidFill>
                <a:latin typeface="Tw Cen MT" panose="020B0602020104020603"/>
                <a:cs typeface="+mn-cs"/>
              </a:rPr>
              <a:t>Mario </a:t>
            </a:r>
            <a:r>
              <a:rPr lang="en-US" sz="1600" dirty="0" err="1">
                <a:solidFill>
                  <a:prstClr val="white"/>
                </a:solidFill>
                <a:latin typeface="Tw Cen MT" panose="020B0602020104020603"/>
                <a:cs typeface="+mn-cs"/>
              </a:rPr>
              <a:t>Minniti</a:t>
            </a:r>
            <a:r>
              <a:rPr lang="en-US" sz="1600" dirty="0">
                <a:solidFill>
                  <a:prstClr val="white"/>
                </a:solidFill>
                <a:latin typeface="Tw Cen MT" panose="020B0602020104020603"/>
                <a:cs typeface="+mn-cs"/>
              </a:rPr>
              <a:t>,</a:t>
            </a:r>
          </a:p>
          <a:p>
            <a:pPr defTabSz="457200" fontAlgn="auto">
              <a:spcBef>
                <a:spcPts val="0"/>
              </a:spcBef>
              <a:spcAft>
                <a:spcPts val="0"/>
              </a:spcAft>
              <a:defRPr/>
            </a:pPr>
            <a:r>
              <a:rPr lang="en-US" sz="1600" dirty="0">
                <a:solidFill>
                  <a:prstClr val="white"/>
                </a:solidFill>
                <a:latin typeface="Tw Cen MT" panose="020B0602020104020603"/>
                <a:cs typeface="+mn-cs"/>
              </a:rPr>
              <a:t> The Five Wounds of Christ</a:t>
            </a:r>
          </a:p>
        </p:txBody>
      </p:sp>
    </p:spTree>
    <p:extLst>
      <p:ext uri="{BB962C8B-B14F-4D97-AF65-F5344CB8AC3E}">
        <p14:creationId xmlns:p14="http://schemas.microsoft.com/office/powerpoint/2010/main" val="43485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one or more people, people standing, ocean, sky, twilight, outdoor and wa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4"/>
          <a:stretch/>
        </p:blipFill>
        <p:spPr bwMode="auto">
          <a:xfrm>
            <a:off x="5845892" y="3506112"/>
            <a:ext cx="329811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Image may contain: 1 person, smiling">
            <a:extLst>
              <a:ext uri="{FF2B5EF4-FFF2-40B4-BE49-F238E27FC236}">
                <a16:creationId xmlns:a16="http://schemas.microsoft.com/office/drawing/2014/main" id="{226AD79E-777F-4DC9-AA56-1054AFE8795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5215"/>
          <a:stretch/>
        </p:blipFill>
        <p:spPr bwMode="auto">
          <a:xfrm>
            <a:off x="17" y="11"/>
            <a:ext cx="6866005"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Image may contain: 3 people, people smiling, people standing, child, tree, sky, outdoor and natur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 b="35217"/>
          <a:stretch/>
        </p:blipFill>
        <p:spPr bwMode="auto">
          <a:xfrm>
            <a:off x="4626142" y="10"/>
            <a:ext cx="4517858"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8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5538" name="Rectangle 2"/>
          <p:cNvSpPr>
            <a:spLocks noGrp="1" noChangeArrowheads="1"/>
          </p:cNvSpPr>
          <p:nvPr>
            <p:ph type="title"/>
          </p:nvPr>
        </p:nvSpPr>
        <p:spPr>
          <a:xfrm>
            <a:off x="441435" y="685802"/>
            <a:ext cx="8839200" cy="390525"/>
          </a:xfrm>
        </p:spPr>
        <p:txBody>
          <a:bodyPr>
            <a:noAutofit/>
          </a:bodyPr>
          <a:lstStyle/>
          <a:p>
            <a:pPr>
              <a:defRPr/>
            </a:pPr>
            <a:r>
              <a:rPr lang="en-US" sz="3600" b="1" dirty="0">
                <a:solidFill>
                  <a:srgbClr val="0070C0"/>
                </a:solidFill>
                <a:effectLst>
                  <a:outerShdw blurRad="38100" dist="38100" dir="2700000" algn="tl">
                    <a:srgbClr val="C0C0C0"/>
                  </a:outerShdw>
                </a:effectLst>
                <a:latin typeface="Calibri" pitchFamily="34" charset="0"/>
              </a:rPr>
              <a:t>How do you respond?    </a:t>
            </a:r>
          </a:p>
        </p:txBody>
      </p:sp>
      <p:sp>
        <p:nvSpPr>
          <p:cNvPr id="3074" name="Slide Number Placeholder 3"/>
          <p:cNvSpPr>
            <a:spLocks noGrp="1"/>
          </p:cNvSpPr>
          <p:nvPr>
            <p:ph type="sldNum" sz="quarter" idx="12"/>
          </p:nvPr>
        </p:nvSpPr>
        <p:spPr>
          <a:xfrm>
            <a:off x="685800" y="6248400"/>
            <a:ext cx="1905000" cy="457200"/>
          </a:xfrm>
          <a:noFill/>
        </p:spPr>
        <p:txBody>
          <a:bodyPr/>
          <a:lstStyle/>
          <a:p>
            <a:pPr algn="l"/>
            <a:fld id="{CE30AA6C-64E1-4BE9-A948-02C016B7C29D}" type="slidenum">
              <a:rPr lang="en-US"/>
              <a:pPr algn="l"/>
              <a:t>70</a:t>
            </a:fld>
            <a:endParaRPr lang="en-US"/>
          </a:p>
        </p:txBody>
      </p:sp>
      <p:sp>
        <p:nvSpPr>
          <p:cNvPr id="3905539" name="Rectangle 3"/>
          <p:cNvSpPr>
            <a:spLocks noChangeArrowheads="1"/>
          </p:cNvSpPr>
          <p:nvPr/>
        </p:nvSpPr>
        <p:spPr bwMode="auto">
          <a:xfrm>
            <a:off x="433552" y="1600200"/>
            <a:ext cx="8534400" cy="5486400"/>
          </a:xfrm>
          <a:prstGeom prst="rect">
            <a:avLst/>
          </a:prstGeom>
          <a:noFill/>
          <a:ln w="12700" cap="sq">
            <a:noFill/>
            <a:miter lim="800000"/>
            <a:headEnd type="none" w="sm" len="sm"/>
            <a:tailEnd type="none" w="sm" len="sm"/>
          </a:ln>
          <a:effectLst/>
        </p:spPr>
        <p:txBody>
          <a:bodyPr/>
          <a:lstStyle/>
          <a:p>
            <a:pPr>
              <a:lnSpc>
                <a:spcPct val="90000"/>
              </a:lnSpc>
              <a:spcAft>
                <a:spcPct val="20000"/>
              </a:spcAft>
              <a:buClr>
                <a:schemeClr val="tx1"/>
              </a:buClr>
              <a:buFont typeface="Wingdings" pitchFamily="2" charset="2"/>
              <a:buNone/>
            </a:pPr>
            <a:r>
              <a:rPr lang="en-US" sz="3200" b="1" dirty="0">
                <a:solidFill>
                  <a:srgbClr val="C00000"/>
                </a:solidFill>
                <a:effectLst>
                  <a:outerShdw blurRad="38100" dist="38100" dir="2700000" algn="tl">
                    <a:srgbClr val="C0C0C0"/>
                  </a:outerShdw>
                </a:effectLst>
                <a:latin typeface="Calibri" pitchFamily="34" charset="0"/>
              </a:rPr>
              <a:t>THE INCOME TAX MAN </a:t>
            </a:r>
            <a:r>
              <a:rPr lang="en-US" sz="3200" b="1" dirty="0">
                <a:effectLst>
                  <a:outerShdw blurRad="38100" dist="38100" dir="2700000" algn="tl">
                    <a:srgbClr val="C0C0C0"/>
                  </a:outerShdw>
                </a:effectLst>
                <a:latin typeface="Calibri" pitchFamily="34" charset="0"/>
              </a:rPr>
              <a:t>asked if he was paying taxes on the pit.</a:t>
            </a:r>
          </a:p>
          <a:p>
            <a:pPr>
              <a:lnSpc>
                <a:spcPct val="90000"/>
              </a:lnSpc>
              <a:spcAft>
                <a:spcPct val="20000"/>
              </a:spcAft>
              <a:buClr>
                <a:schemeClr val="tx1"/>
              </a:buClr>
              <a:buFont typeface="Wingdings" pitchFamily="2" charset="2"/>
              <a:buNone/>
            </a:pPr>
            <a:endParaRPr lang="en-US" sz="3200" b="1" dirty="0">
              <a:effectLst>
                <a:outerShdw blurRad="38100" dist="38100" dir="2700000" algn="tl">
                  <a:srgbClr val="C0C0C0"/>
                </a:outerShdw>
              </a:effectLst>
              <a:latin typeface="Calibri" pitchFamily="34" charset="0"/>
            </a:endParaRPr>
          </a:p>
          <a:p>
            <a:pPr>
              <a:lnSpc>
                <a:spcPct val="90000"/>
              </a:lnSpc>
              <a:spcAft>
                <a:spcPct val="20000"/>
              </a:spcAft>
              <a:buClr>
                <a:schemeClr val="tx1"/>
              </a:buClr>
              <a:buFont typeface="Wingdings" pitchFamily="2" charset="2"/>
              <a:buNone/>
            </a:pPr>
            <a:r>
              <a:rPr lang="en-US" sz="3200" b="1" dirty="0">
                <a:solidFill>
                  <a:srgbClr val="C00000"/>
                </a:solidFill>
                <a:effectLst>
                  <a:outerShdw blurRad="38100" dist="38100" dir="2700000" algn="tl">
                    <a:srgbClr val="C0C0C0"/>
                  </a:outerShdw>
                </a:effectLst>
                <a:latin typeface="Calibri" pitchFamily="34" charset="0"/>
              </a:rPr>
              <a:t>A SELF-PITYING PERSON </a:t>
            </a:r>
            <a:r>
              <a:rPr lang="en-US" sz="3200" b="1" dirty="0">
                <a:effectLst>
                  <a:outerShdw blurRad="38100" dist="38100" dir="2700000" algn="tl">
                    <a:srgbClr val="C0C0C0"/>
                  </a:outerShdw>
                </a:effectLst>
                <a:latin typeface="Calibri" pitchFamily="34" charset="0"/>
              </a:rPr>
              <a:t>said, </a:t>
            </a:r>
            <a:r>
              <a:rPr lang="en-US" sz="3200" b="1" i="1" dirty="0">
                <a:effectLst>
                  <a:outerShdw blurRad="38100" dist="38100" dir="2700000" algn="tl">
                    <a:srgbClr val="C0C0C0"/>
                  </a:outerShdw>
                </a:effectLst>
                <a:latin typeface="Calibri" pitchFamily="34" charset="0"/>
              </a:rPr>
              <a:t>“You haven’t seen anything until you have seen my pit.”</a:t>
            </a:r>
          </a:p>
          <a:p>
            <a:pPr>
              <a:lnSpc>
                <a:spcPct val="90000"/>
              </a:lnSpc>
              <a:spcAft>
                <a:spcPct val="20000"/>
              </a:spcAft>
              <a:buClr>
                <a:schemeClr val="tx1"/>
              </a:buClr>
              <a:buFont typeface="Wingdings" pitchFamily="2" charset="2"/>
              <a:buNone/>
            </a:pPr>
            <a:endParaRPr lang="en-US" sz="3200" b="1" i="1" dirty="0">
              <a:effectLst>
                <a:outerShdw blurRad="38100" dist="38100" dir="2700000" algn="tl">
                  <a:srgbClr val="C0C0C0"/>
                </a:outerShdw>
              </a:effectLst>
              <a:latin typeface="Calibri" pitchFamily="34" charset="0"/>
            </a:endParaRPr>
          </a:p>
          <a:p>
            <a:pPr>
              <a:lnSpc>
                <a:spcPct val="90000"/>
              </a:lnSpc>
              <a:spcAft>
                <a:spcPct val="20000"/>
              </a:spcAft>
              <a:buClr>
                <a:schemeClr val="tx1"/>
              </a:buClr>
              <a:buFont typeface="Wingdings" pitchFamily="2" charset="2"/>
              <a:buNone/>
            </a:pPr>
            <a:r>
              <a:rPr lang="en-US" sz="3200" b="1" dirty="0">
                <a:solidFill>
                  <a:srgbClr val="C00000"/>
                </a:solidFill>
                <a:effectLst>
                  <a:outerShdw blurRad="38100" dist="38100" dir="2700000" algn="tl">
                    <a:srgbClr val="C0C0C0"/>
                  </a:outerShdw>
                </a:effectLst>
                <a:latin typeface="Calibri" pitchFamily="34" charset="0"/>
              </a:rPr>
              <a:t>AN OPTIMIST </a:t>
            </a:r>
            <a:r>
              <a:rPr lang="en-US" sz="3200" b="1" dirty="0">
                <a:effectLst>
                  <a:outerShdw blurRad="38100" dist="38100" dir="2700000" algn="tl">
                    <a:srgbClr val="C0C0C0"/>
                  </a:outerShdw>
                </a:effectLst>
                <a:latin typeface="Calibri" pitchFamily="34" charset="0"/>
              </a:rPr>
              <a:t>said, </a:t>
            </a:r>
            <a:r>
              <a:rPr lang="en-US" sz="3200" b="1" i="1" dirty="0">
                <a:effectLst>
                  <a:outerShdw blurRad="38100" dist="38100" dir="2700000" algn="tl">
                    <a:srgbClr val="C0C0C0"/>
                  </a:outerShdw>
                </a:effectLst>
                <a:latin typeface="Calibri" pitchFamily="34" charset="0"/>
              </a:rPr>
              <a:t>“Things could get worse.”</a:t>
            </a:r>
          </a:p>
          <a:p>
            <a:pPr>
              <a:lnSpc>
                <a:spcPct val="90000"/>
              </a:lnSpc>
              <a:spcAft>
                <a:spcPct val="20000"/>
              </a:spcAft>
              <a:buClr>
                <a:schemeClr val="tx1"/>
              </a:buClr>
              <a:buFont typeface="Wingdings" pitchFamily="2" charset="2"/>
              <a:buNone/>
            </a:pPr>
            <a:r>
              <a:rPr lang="en-US" sz="3200" b="1" dirty="0">
                <a:solidFill>
                  <a:srgbClr val="C00000"/>
                </a:solidFill>
                <a:effectLst>
                  <a:outerShdw blurRad="38100" dist="38100" dir="2700000" algn="tl">
                    <a:srgbClr val="C0C0C0"/>
                  </a:outerShdw>
                </a:effectLst>
                <a:latin typeface="Calibri" pitchFamily="34" charset="0"/>
              </a:rPr>
              <a:t>A PESSIMIST </a:t>
            </a:r>
            <a:r>
              <a:rPr lang="en-US" sz="3200" b="1" dirty="0">
                <a:effectLst>
                  <a:outerShdw blurRad="38100" dist="38100" dir="2700000" algn="tl">
                    <a:srgbClr val="C0C0C0"/>
                  </a:outerShdw>
                </a:effectLst>
                <a:latin typeface="Calibri" pitchFamily="34" charset="0"/>
              </a:rPr>
              <a:t>said, </a:t>
            </a:r>
            <a:r>
              <a:rPr lang="en-US" sz="3200" b="1" i="1" dirty="0">
                <a:effectLst>
                  <a:outerShdw blurRad="38100" dist="38100" dir="2700000" algn="tl">
                    <a:srgbClr val="C0C0C0"/>
                  </a:outerShdw>
                </a:effectLst>
                <a:latin typeface="Calibri" pitchFamily="34" charset="0"/>
              </a:rPr>
              <a:t>“Things will get worse.”</a:t>
            </a:r>
          </a:p>
          <a:p>
            <a:pPr>
              <a:lnSpc>
                <a:spcPct val="90000"/>
              </a:lnSpc>
              <a:spcAft>
                <a:spcPct val="20000"/>
              </a:spcAft>
              <a:buClr>
                <a:schemeClr val="tx1"/>
              </a:buClr>
              <a:buFont typeface="Wingdings" pitchFamily="2" charset="2"/>
              <a:buNone/>
            </a:pPr>
            <a:endParaRPr lang="en-US" sz="3200" b="1" dirty="0">
              <a:solidFill>
                <a:srgbClr val="C00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29823603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905538"/>
                                        </p:tgtEl>
                                        <p:attrNameLst>
                                          <p:attrName>style.visibility</p:attrName>
                                        </p:attrNameLst>
                                      </p:cBhvr>
                                      <p:to>
                                        <p:strVal val="visible"/>
                                      </p:to>
                                    </p:set>
                                    <p:animEffect transition="in" filter="checkerboard(across)">
                                      <p:cBhvr>
                                        <p:cTn id="7" dur="500"/>
                                        <p:tgtEl>
                                          <p:spTgt spid="3905538"/>
                                        </p:tgtEl>
                                      </p:cBhvr>
                                    </p:animEffect>
                                  </p:childTnLst>
                                </p:cTn>
                              </p:par>
                              <p:par>
                                <p:cTn id="8" presetID="5" presetClass="entr" presetSubtype="10" fill="hold" nodeType="withEffect">
                                  <p:stCondLst>
                                    <p:cond delay="0"/>
                                  </p:stCondLst>
                                  <p:childTnLst>
                                    <p:set>
                                      <p:cBhvr>
                                        <p:cTn id="9" dur="1" fill="hold">
                                          <p:stCondLst>
                                            <p:cond delay="0"/>
                                          </p:stCondLst>
                                        </p:cTn>
                                        <p:tgtEl>
                                          <p:spTgt spid="3905539">
                                            <p:txEl>
                                              <p:pRg st="0" end="0"/>
                                            </p:txEl>
                                          </p:spTgt>
                                        </p:tgtEl>
                                        <p:attrNameLst>
                                          <p:attrName>style.visibility</p:attrName>
                                        </p:attrNameLst>
                                      </p:cBhvr>
                                      <p:to>
                                        <p:strVal val="visible"/>
                                      </p:to>
                                    </p:set>
                                    <p:animEffect transition="in" filter="checkerboard(across)">
                                      <p:cBhvr>
                                        <p:cTn id="10" dur="500"/>
                                        <p:tgtEl>
                                          <p:spTgt spid="39055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905539">
                                            <p:txEl>
                                              <p:pRg st="2" end="2"/>
                                            </p:txEl>
                                          </p:spTgt>
                                        </p:tgtEl>
                                        <p:attrNameLst>
                                          <p:attrName>style.visibility</p:attrName>
                                        </p:attrNameLst>
                                      </p:cBhvr>
                                      <p:to>
                                        <p:strVal val="visible"/>
                                      </p:to>
                                    </p:set>
                                    <p:animEffect transition="in" filter="checkerboard(across)">
                                      <p:cBhvr>
                                        <p:cTn id="15" dur="500"/>
                                        <p:tgtEl>
                                          <p:spTgt spid="390553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905539">
                                            <p:txEl>
                                              <p:pRg st="4" end="4"/>
                                            </p:txEl>
                                          </p:spTgt>
                                        </p:tgtEl>
                                        <p:attrNameLst>
                                          <p:attrName>style.visibility</p:attrName>
                                        </p:attrNameLst>
                                      </p:cBhvr>
                                      <p:to>
                                        <p:strVal val="visible"/>
                                      </p:to>
                                    </p:set>
                                    <p:animEffect transition="in" filter="checkerboard(across)">
                                      <p:cBhvr>
                                        <p:cTn id="20" dur="500"/>
                                        <p:tgtEl>
                                          <p:spTgt spid="390553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905539">
                                            <p:txEl>
                                              <p:pRg st="5" end="5"/>
                                            </p:txEl>
                                          </p:spTgt>
                                        </p:tgtEl>
                                        <p:attrNameLst>
                                          <p:attrName>style.visibility</p:attrName>
                                        </p:attrNameLst>
                                      </p:cBhvr>
                                      <p:to>
                                        <p:strVal val="visible"/>
                                      </p:to>
                                    </p:set>
                                    <p:animEffect transition="in" filter="checkerboard(across)">
                                      <p:cBhvr>
                                        <p:cTn id="25" dur="500"/>
                                        <p:tgtEl>
                                          <p:spTgt spid="390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553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3490" name="Rectangle 2"/>
          <p:cNvSpPr>
            <a:spLocks noGrp="1" noChangeArrowheads="1"/>
          </p:cNvSpPr>
          <p:nvPr>
            <p:ph type="title"/>
          </p:nvPr>
        </p:nvSpPr>
        <p:spPr>
          <a:xfrm>
            <a:off x="533400" y="685802"/>
            <a:ext cx="8839200" cy="390525"/>
          </a:xfrm>
        </p:spPr>
        <p:txBody>
          <a:bodyPr>
            <a:noAutofit/>
          </a:bodyPr>
          <a:lstStyle/>
          <a:p>
            <a:pPr>
              <a:defRPr/>
            </a:pPr>
            <a:r>
              <a:rPr lang="en-US" sz="3600" b="1" dirty="0">
                <a:solidFill>
                  <a:srgbClr val="0070C0"/>
                </a:solidFill>
                <a:effectLst>
                  <a:outerShdw blurRad="38100" dist="38100" dir="2700000" algn="tl">
                    <a:srgbClr val="C0C0C0"/>
                  </a:outerShdw>
                </a:effectLst>
                <a:latin typeface="Calibri" pitchFamily="34" charset="0"/>
              </a:rPr>
              <a:t>How do you respond?    </a:t>
            </a:r>
          </a:p>
        </p:txBody>
      </p:sp>
      <p:sp>
        <p:nvSpPr>
          <p:cNvPr id="3903491" name="Rectangle 3"/>
          <p:cNvSpPr>
            <a:spLocks noChangeArrowheads="1"/>
          </p:cNvSpPr>
          <p:nvPr/>
        </p:nvSpPr>
        <p:spPr bwMode="auto">
          <a:xfrm>
            <a:off x="533400" y="1373875"/>
            <a:ext cx="8458200" cy="5486400"/>
          </a:xfrm>
          <a:prstGeom prst="rect">
            <a:avLst/>
          </a:prstGeom>
          <a:noFill/>
          <a:ln w="12700" cap="sq">
            <a:noFill/>
            <a:miter lim="800000"/>
            <a:headEnd type="none" w="sm" len="sm"/>
            <a:tailEnd type="none" w="sm" len="sm"/>
          </a:ln>
          <a:effectLst/>
        </p:spPr>
        <p:txBody>
          <a:bodyPr/>
          <a:lstStyle/>
          <a:p>
            <a:pPr>
              <a:lnSpc>
                <a:spcPct val="90000"/>
              </a:lnSpc>
              <a:spcAft>
                <a:spcPct val="20000"/>
              </a:spcAft>
              <a:buClr>
                <a:schemeClr val="tx1"/>
              </a:buClr>
              <a:buFont typeface="Wingdings" pitchFamily="2" charset="2"/>
              <a:buNone/>
            </a:pPr>
            <a:r>
              <a:rPr lang="en-US" sz="2800" b="1" dirty="0">
                <a:solidFill>
                  <a:srgbClr val="0070C0"/>
                </a:solidFill>
                <a:effectLst>
                  <a:outerShdw blurRad="38100" dist="38100" dir="2700000" algn="tl">
                    <a:srgbClr val="C0C0C0"/>
                  </a:outerShdw>
                </a:effectLst>
                <a:latin typeface="Calibri" pitchFamily="34" charset="0"/>
              </a:rPr>
              <a:t>A man fell into a pit and could not get himself out:</a:t>
            </a:r>
          </a:p>
          <a:p>
            <a:pPr>
              <a:lnSpc>
                <a:spcPct val="90000"/>
              </a:lnSpc>
              <a:spcAft>
                <a:spcPct val="20000"/>
              </a:spcAft>
              <a:buClr>
                <a:schemeClr val="tx1"/>
              </a:buClr>
              <a:buFont typeface="Wingdings" pitchFamily="2" charset="2"/>
              <a:buNone/>
            </a:pPr>
            <a:endParaRPr lang="en-US" sz="2800" b="1" dirty="0">
              <a:solidFill>
                <a:srgbClr val="0070C0"/>
              </a:solidFill>
              <a:effectLst>
                <a:outerShdw blurRad="38100" dist="38100" dir="2700000" algn="tl">
                  <a:srgbClr val="C0C0C0"/>
                </a:outerShdw>
              </a:effectLst>
              <a:latin typeface="Calibri" pitchFamily="34" charset="0"/>
            </a:endParaRPr>
          </a:p>
          <a:p>
            <a:pPr>
              <a:lnSpc>
                <a:spcPct val="90000"/>
              </a:lnSpc>
              <a:spcAft>
                <a:spcPct val="20000"/>
              </a:spcAft>
              <a:buClr>
                <a:schemeClr val="tx1"/>
              </a:buClr>
              <a:buFont typeface="Wingdings" pitchFamily="2" charset="2"/>
              <a:buNone/>
            </a:pPr>
            <a:r>
              <a:rPr lang="en-US" sz="2800" b="1" dirty="0">
                <a:solidFill>
                  <a:srgbClr val="C00000"/>
                </a:solidFill>
                <a:effectLst>
                  <a:outerShdw blurRad="38100" dist="38100" dir="2700000" algn="tl">
                    <a:srgbClr val="C0C0C0"/>
                  </a:outerShdw>
                </a:effectLst>
                <a:latin typeface="Calibri" pitchFamily="34" charset="0"/>
              </a:rPr>
              <a:t>A SUBJECTIVE PERSON </a:t>
            </a:r>
            <a:r>
              <a:rPr lang="en-US" sz="2800" b="1" dirty="0">
                <a:effectLst>
                  <a:outerShdw blurRad="38100" dist="38100" dir="2700000" algn="tl">
                    <a:srgbClr val="C0C0C0"/>
                  </a:outerShdw>
                </a:effectLst>
                <a:latin typeface="Calibri" pitchFamily="34" charset="0"/>
              </a:rPr>
              <a:t>said, </a:t>
            </a:r>
            <a:r>
              <a:rPr lang="en-US" sz="2800" b="1" i="1" dirty="0">
                <a:effectLst>
                  <a:outerShdw blurRad="38100" dist="38100" dir="2700000" algn="tl">
                    <a:srgbClr val="C0C0C0"/>
                  </a:outerShdw>
                </a:effectLst>
                <a:latin typeface="Calibri" pitchFamily="34" charset="0"/>
              </a:rPr>
              <a:t>“I feel for you down there.”</a:t>
            </a:r>
          </a:p>
          <a:p>
            <a:pPr>
              <a:lnSpc>
                <a:spcPct val="90000"/>
              </a:lnSpc>
              <a:spcAft>
                <a:spcPct val="20000"/>
              </a:spcAft>
              <a:buClr>
                <a:schemeClr val="tx1"/>
              </a:buClr>
              <a:buFont typeface="Wingdings" pitchFamily="2" charset="2"/>
              <a:buNone/>
            </a:pPr>
            <a:r>
              <a:rPr lang="en-US" sz="2800" b="1" dirty="0">
                <a:solidFill>
                  <a:srgbClr val="C00000"/>
                </a:solidFill>
                <a:effectLst>
                  <a:outerShdw blurRad="38100" dist="38100" dir="2700000" algn="tl">
                    <a:srgbClr val="C0C0C0"/>
                  </a:outerShdw>
                </a:effectLst>
                <a:latin typeface="Calibri" pitchFamily="34" charset="0"/>
              </a:rPr>
              <a:t>AN OBJECTIVE PERSON </a:t>
            </a:r>
            <a:r>
              <a:rPr lang="en-US" sz="2800" b="1" dirty="0">
                <a:effectLst>
                  <a:outerShdw blurRad="38100" dist="38100" dir="2700000" algn="tl">
                    <a:srgbClr val="C0C0C0"/>
                  </a:outerShdw>
                </a:effectLst>
                <a:latin typeface="Calibri" pitchFamily="34" charset="0"/>
              </a:rPr>
              <a:t>said, </a:t>
            </a:r>
            <a:r>
              <a:rPr lang="en-US" sz="2800" b="1" i="1" dirty="0">
                <a:effectLst>
                  <a:outerShdw blurRad="38100" dist="38100" dir="2700000" algn="tl">
                    <a:srgbClr val="C0C0C0"/>
                  </a:outerShdw>
                </a:effectLst>
                <a:latin typeface="Calibri" pitchFamily="34" charset="0"/>
              </a:rPr>
              <a:t>“How could someone possibly fall down there?”</a:t>
            </a:r>
          </a:p>
          <a:p>
            <a:pPr>
              <a:lnSpc>
                <a:spcPct val="90000"/>
              </a:lnSpc>
              <a:spcAft>
                <a:spcPct val="20000"/>
              </a:spcAft>
              <a:buClr>
                <a:schemeClr val="tx1"/>
              </a:buClr>
              <a:buFont typeface="Wingdings" pitchFamily="2" charset="2"/>
              <a:buNone/>
            </a:pPr>
            <a:r>
              <a:rPr lang="en-US" sz="2800" b="1" dirty="0">
                <a:solidFill>
                  <a:srgbClr val="C00000"/>
                </a:solidFill>
                <a:effectLst>
                  <a:outerShdw blurRad="38100" dist="38100" dir="2700000" algn="tl">
                    <a:srgbClr val="C0C0C0"/>
                  </a:outerShdw>
                </a:effectLst>
                <a:latin typeface="Calibri" pitchFamily="34" charset="0"/>
              </a:rPr>
              <a:t>A PHARISEE </a:t>
            </a:r>
            <a:r>
              <a:rPr lang="en-US" sz="2800" b="1" dirty="0">
                <a:effectLst>
                  <a:outerShdw blurRad="38100" dist="38100" dir="2700000" algn="tl">
                    <a:srgbClr val="C0C0C0"/>
                  </a:outerShdw>
                </a:effectLst>
                <a:latin typeface="Calibri" pitchFamily="34" charset="0"/>
              </a:rPr>
              <a:t>said, </a:t>
            </a:r>
            <a:r>
              <a:rPr lang="en-US" sz="2800" b="1" i="1" dirty="0">
                <a:effectLst>
                  <a:outerShdw blurRad="38100" dist="38100" dir="2700000" algn="tl">
                    <a:srgbClr val="C0C0C0"/>
                  </a:outerShdw>
                </a:effectLst>
                <a:latin typeface="Calibri" pitchFamily="34" charset="0"/>
              </a:rPr>
              <a:t>“Only bad people would fall into a pit.”</a:t>
            </a:r>
          </a:p>
          <a:p>
            <a:pPr>
              <a:lnSpc>
                <a:spcPct val="90000"/>
              </a:lnSpc>
              <a:spcAft>
                <a:spcPct val="20000"/>
              </a:spcAft>
              <a:buClr>
                <a:schemeClr val="tx1"/>
              </a:buClr>
              <a:buFont typeface="Wingdings" pitchFamily="2" charset="2"/>
              <a:buNone/>
            </a:pPr>
            <a:r>
              <a:rPr lang="en-US" sz="2800" b="1" dirty="0">
                <a:solidFill>
                  <a:srgbClr val="C00000"/>
                </a:solidFill>
                <a:effectLst>
                  <a:outerShdw blurRad="38100" dist="38100" dir="2700000" algn="tl">
                    <a:srgbClr val="C0C0C0"/>
                  </a:outerShdw>
                </a:effectLst>
                <a:latin typeface="Calibri" pitchFamily="34" charset="0"/>
              </a:rPr>
              <a:t>A NEWS REPORTER </a:t>
            </a:r>
            <a:r>
              <a:rPr lang="en-US" sz="2800" b="1" dirty="0">
                <a:effectLst>
                  <a:outerShdw blurRad="38100" dist="38100" dir="2700000" algn="tl">
                    <a:srgbClr val="C0C0C0"/>
                  </a:outerShdw>
                </a:effectLst>
                <a:latin typeface="Calibri" pitchFamily="34" charset="0"/>
              </a:rPr>
              <a:t>wanted an exclusive story on the pit.</a:t>
            </a:r>
          </a:p>
          <a:p>
            <a:pPr>
              <a:lnSpc>
                <a:spcPct val="90000"/>
              </a:lnSpc>
              <a:spcAft>
                <a:spcPct val="20000"/>
              </a:spcAft>
              <a:buClr>
                <a:schemeClr val="tx1"/>
              </a:buClr>
              <a:buFont typeface="Wingdings" pitchFamily="2" charset="2"/>
              <a:buNone/>
            </a:pPr>
            <a:r>
              <a:rPr lang="en-US" sz="2800" b="1" dirty="0">
                <a:solidFill>
                  <a:srgbClr val="C00000"/>
                </a:solidFill>
                <a:effectLst>
                  <a:outerShdw blurRad="38100" dist="38100" dir="2700000" algn="tl">
                    <a:srgbClr val="C0C0C0"/>
                  </a:outerShdw>
                </a:effectLst>
                <a:latin typeface="Calibri" pitchFamily="34" charset="0"/>
              </a:rPr>
              <a:t>A MATHEMATICIAN </a:t>
            </a:r>
            <a:r>
              <a:rPr lang="en-US" sz="2800" b="1" dirty="0">
                <a:effectLst>
                  <a:outerShdw blurRad="38100" dist="38100" dir="2700000" algn="tl">
                    <a:srgbClr val="C0C0C0"/>
                  </a:outerShdw>
                </a:effectLst>
                <a:latin typeface="Calibri" pitchFamily="34" charset="0"/>
              </a:rPr>
              <a:t>calculated how he fell into the pit.</a:t>
            </a:r>
          </a:p>
        </p:txBody>
      </p:sp>
    </p:spTree>
    <p:extLst>
      <p:ext uri="{BB962C8B-B14F-4D97-AF65-F5344CB8AC3E}">
        <p14:creationId xmlns:p14="http://schemas.microsoft.com/office/powerpoint/2010/main" val="255915169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903490"/>
                                        </p:tgtEl>
                                        <p:attrNameLst>
                                          <p:attrName>style.visibility</p:attrName>
                                        </p:attrNameLst>
                                      </p:cBhvr>
                                      <p:to>
                                        <p:strVal val="visible"/>
                                      </p:to>
                                    </p:set>
                                    <p:animEffect transition="in" filter="checkerboard(across)">
                                      <p:cBhvr>
                                        <p:cTn id="7" dur="500"/>
                                        <p:tgtEl>
                                          <p:spTgt spid="3903490"/>
                                        </p:tgtEl>
                                      </p:cBhvr>
                                    </p:animEffect>
                                  </p:childTnLst>
                                </p:cTn>
                              </p:par>
                              <p:par>
                                <p:cTn id="8" presetID="5" presetClass="entr" presetSubtype="10" fill="hold" nodeType="withEffect">
                                  <p:stCondLst>
                                    <p:cond delay="0"/>
                                  </p:stCondLst>
                                  <p:childTnLst>
                                    <p:set>
                                      <p:cBhvr>
                                        <p:cTn id="9" dur="1" fill="hold">
                                          <p:stCondLst>
                                            <p:cond delay="0"/>
                                          </p:stCondLst>
                                        </p:cTn>
                                        <p:tgtEl>
                                          <p:spTgt spid="3903491">
                                            <p:txEl>
                                              <p:pRg st="0" end="0"/>
                                            </p:txEl>
                                          </p:spTgt>
                                        </p:tgtEl>
                                        <p:attrNameLst>
                                          <p:attrName>style.visibility</p:attrName>
                                        </p:attrNameLst>
                                      </p:cBhvr>
                                      <p:to>
                                        <p:strVal val="visible"/>
                                      </p:to>
                                    </p:set>
                                    <p:animEffect transition="in" filter="checkerboard(across)">
                                      <p:cBhvr>
                                        <p:cTn id="10" dur="500"/>
                                        <p:tgtEl>
                                          <p:spTgt spid="39034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903491">
                                            <p:txEl>
                                              <p:pRg st="2" end="2"/>
                                            </p:txEl>
                                          </p:spTgt>
                                        </p:tgtEl>
                                        <p:attrNameLst>
                                          <p:attrName>style.visibility</p:attrName>
                                        </p:attrNameLst>
                                      </p:cBhvr>
                                      <p:to>
                                        <p:strVal val="visible"/>
                                      </p:to>
                                    </p:set>
                                    <p:animEffect transition="in" filter="checkerboard(across)">
                                      <p:cBhvr>
                                        <p:cTn id="15" dur="500"/>
                                        <p:tgtEl>
                                          <p:spTgt spid="39034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903491">
                                            <p:txEl>
                                              <p:pRg st="3" end="3"/>
                                            </p:txEl>
                                          </p:spTgt>
                                        </p:tgtEl>
                                        <p:attrNameLst>
                                          <p:attrName>style.visibility</p:attrName>
                                        </p:attrNameLst>
                                      </p:cBhvr>
                                      <p:to>
                                        <p:strVal val="visible"/>
                                      </p:to>
                                    </p:set>
                                    <p:animEffect transition="in" filter="checkerboard(across)">
                                      <p:cBhvr>
                                        <p:cTn id="20" dur="500"/>
                                        <p:tgtEl>
                                          <p:spTgt spid="390349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903491">
                                            <p:txEl>
                                              <p:pRg st="4" end="4"/>
                                            </p:txEl>
                                          </p:spTgt>
                                        </p:tgtEl>
                                        <p:attrNameLst>
                                          <p:attrName>style.visibility</p:attrName>
                                        </p:attrNameLst>
                                      </p:cBhvr>
                                      <p:to>
                                        <p:strVal val="visible"/>
                                      </p:to>
                                    </p:set>
                                    <p:animEffect transition="in" filter="checkerboard(across)">
                                      <p:cBhvr>
                                        <p:cTn id="25" dur="500"/>
                                        <p:tgtEl>
                                          <p:spTgt spid="390349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903491">
                                            <p:txEl>
                                              <p:pRg st="5" end="5"/>
                                            </p:txEl>
                                          </p:spTgt>
                                        </p:tgtEl>
                                        <p:attrNameLst>
                                          <p:attrName>style.visibility</p:attrName>
                                        </p:attrNameLst>
                                      </p:cBhvr>
                                      <p:to>
                                        <p:strVal val="visible"/>
                                      </p:to>
                                    </p:set>
                                    <p:animEffect transition="in" filter="checkerboard(across)">
                                      <p:cBhvr>
                                        <p:cTn id="30" dur="500"/>
                                        <p:tgtEl>
                                          <p:spTgt spid="390349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903491">
                                            <p:txEl>
                                              <p:pRg st="6" end="6"/>
                                            </p:txEl>
                                          </p:spTgt>
                                        </p:tgtEl>
                                        <p:attrNameLst>
                                          <p:attrName>style.visibility</p:attrName>
                                        </p:attrNameLst>
                                      </p:cBhvr>
                                      <p:to>
                                        <p:strVal val="visible"/>
                                      </p:to>
                                    </p:set>
                                    <p:animEffect transition="in" filter="checkerboard(across)">
                                      <p:cBhvr>
                                        <p:cTn id="35" dur="500"/>
                                        <p:tgtEl>
                                          <p:spTgt spid="390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349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2" y="3810000"/>
            <a:ext cx="6777317" cy="2209800"/>
          </a:xfrm>
        </p:spPr>
        <p:txBody>
          <a:bodyPr/>
          <a:lstStyle/>
          <a:p>
            <a:pPr marL="68580" indent="0" algn="ctr">
              <a:buNone/>
            </a:pPr>
            <a:r>
              <a:rPr lang="en-US" sz="3600" b="1" dirty="0">
                <a:solidFill>
                  <a:srgbClr val="0070C0"/>
                </a:solidFill>
                <a:effectLst>
                  <a:outerShdw blurRad="38100" dist="38100" dir="2700000" algn="tl">
                    <a:srgbClr val="C0C0C0"/>
                  </a:outerShdw>
                </a:effectLst>
                <a:latin typeface="Calibri" pitchFamily="34" charset="0"/>
              </a:rPr>
              <a:t>JESUS, seeing the man, took him by the hand, and lifted him up out of the pit.</a:t>
            </a:r>
          </a:p>
          <a:p>
            <a:endParaRPr lang="en-US" dirty="0"/>
          </a:p>
        </p:txBody>
      </p:sp>
      <p:pic>
        <p:nvPicPr>
          <p:cNvPr id="7172" name="Picture 4" descr="http://ts4.mm.bing.net/th?id=H.4943662838254079&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04" y="609600"/>
            <a:ext cx="2608997" cy="306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914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godisreal.today/wp-content/uploads/2014/05/pictures-jesus-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87312"/>
            <a:ext cx="8516936" cy="638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3389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Quote by Saint John Bosco ~ powerful image of our Pope Francis  &l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7772400" cy="670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C:\Documents and Settings\jdonlon\My Documents\Blessing in 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446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1000"/>
                                        <p:tgtEl>
                                          <p:spTgt spid="150530"/>
                                        </p:tgtEl>
                                      </p:cBhvr>
                                    </p:animEffect>
                                    <p:anim calcmode="lin" valueType="num">
                                      <p:cBhvr>
                                        <p:cTn id="8" dur="1000" fill="hold"/>
                                        <p:tgtEl>
                                          <p:spTgt spid="150530"/>
                                        </p:tgtEl>
                                        <p:attrNameLst>
                                          <p:attrName>ppt_x</p:attrName>
                                        </p:attrNameLst>
                                      </p:cBhvr>
                                      <p:tavLst>
                                        <p:tav tm="0">
                                          <p:val>
                                            <p:strVal val="#ppt_x"/>
                                          </p:val>
                                        </p:tav>
                                        <p:tav tm="100000">
                                          <p:val>
                                            <p:strVal val="#ppt_x"/>
                                          </p:val>
                                        </p:tav>
                                      </p:tavLst>
                                    </p:anim>
                                    <p:anim calcmode="lin" valueType="num">
                                      <p:cBhvr>
                                        <p:cTn id="9" dur="1000" fill="hold"/>
                                        <p:tgtEl>
                                          <p:spTgt spid="150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a:ln/>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US" dirty="0">
                <a:latin typeface="Palatino Linotype" panose="02040502050505030304" pitchFamily="18" charset="0"/>
              </a:rPr>
              <a:t>The Wyoming Prayer </a:t>
            </a:r>
          </a:p>
        </p:txBody>
      </p:sp>
      <p:sp>
        <p:nvSpPr>
          <p:cNvPr id="3" name="Content Placeholder 2"/>
          <p:cNvSpPr>
            <a:spLocks noGrp="1"/>
          </p:cNvSpPr>
          <p:nvPr>
            <p:ph idx="1"/>
          </p:nvPr>
        </p:nvSpPr>
        <p:spPr>
          <a:xfrm>
            <a:off x="533400" y="2228851"/>
            <a:ext cx="8229600" cy="3394472"/>
          </a:xfrm>
        </p:spPr>
        <p:txBody>
          <a:bodyPr/>
          <a:lstStyle/>
          <a:p>
            <a:pPr algn="ctr">
              <a:buFont typeface="Wingdings" pitchFamily="2" charset="2"/>
              <a:buNone/>
              <a:defRPr/>
            </a:pPr>
            <a:r>
              <a:rPr lang="en-US" sz="3000" dirty="0">
                <a:latin typeface="Palatino Linotype" panose="02040502050505030304" pitchFamily="18" charset="0"/>
              </a:rPr>
              <a:t>“Lord, help me to do your will. </a:t>
            </a:r>
          </a:p>
          <a:p>
            <a:pPr algn="ctr">
              <a:buFont typeface="Wingdings" pitchFamily="2" charset="2"/>
              <a:buNone/>
              <a:defRPr/>
            </a:pPr>
            <a:r>
              <a:rPr lang="en-US" sz="3000" dirty="0">
                <a:latin typeface="Palatino Linotype" panose="02040502050505030304" pitchFamily="18" charset="0"/>
              </a:rPr>
              <a:t>Nothing more, nothing less. </a:t>
            </a:r>
          </a:p>
          <a:p>
            <a:pPr algn="ctr">
              <a:buFont typeface="Wingdings" pitchFamily="2" charset="2"/>
              <a:buNone/>
              <a:defRPr/>
            </a:pPr>
            <a:r>
              <a:rPr lang="en-US" sz="3000" dirty="0">
                <a:latin typeface="Palatino Linotype" panose="02040502050505030304" pitchFamily="18" charset="0"/>
              </a:rPr>
              <a:t>Lord, help me to do your will. </a:t>
            </a:r>
          </a:p>
          <a:p>
            <a:pPr algn="ctr">
              <a:buFont typeface="Wingdings" pitchFamily="2" charset="2"/>
              <a:buNone/>
              <a:defRPr/>
            </a:pPr>
            <a:r>
              <a:rPr lang="en-US" sz="3000" dirty="0">
                <a:latin typeface="Palatino Linotype" panose="02040502050505030304" pitchFamily="18" charset="0"/>
              </a:rPr>
              <a:t>Not a moment sooner. </a:t>
            </a:r>
          </a:p>
          <a:p>
            <a:pPr algn="ctr">
              <a:buFont typeface="Wingdings" pitchFamily="2" charset="2"/>
              <a:buNone/>
              <a:defRPr/>
            </a:pPr>
            <a:r>
              <a:rPr lang="en-US" sz="3000" dirty="0">
                <a:latin typeface="Palatino Linotype" panose="02040502050505030304" pitchFamily="18" charset="0"/>
              </a:rPr>
              <a:t>Not a moment later. </a:t>
            </a:r>
          </a:p>
          <a:p>
            <a:pPr algn="ctr">
              <a:buFont typeface="Wingdings" pitchFamily="2" charset="2"/>
              <a:buNone/>
              <a:defRPr/>
            </a:pPr>
            <a:r>
              <a:rPr lang="en-US" sz="3000" dirty="0">
                <a:latin typeface="Palatino Linotype" panose="02040502050505030304" pitchFamily="18" charset="0"/>
              </a:rPr>
              <a:t>Than You will it.”</a:t>
            </a:r>
          </a:p>
        </p:txBody>
      </p:sp>
      <p:sp>
        <p:nvSpPr>
          <p:cNvPr id="23556"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2400">
                <a:solidFill>
                  <a:schemeClr val="tx1"/>
                </a:solidFill>
                <a:latin typeface="Garamond" pitchFamily="18" charset="0"/>
                <a:cs typeface="Arial" charset="0"/>
              </a:defRPr>
            </a:lvl1pPr>
            <a:lvl2pPr marL="557213" indent="-214313" eaLnBrk="0" hangingPunct="0">
              <a:spcBef>
                <a:spcPct val="20000"/>
              </a:spcBef>
              <a:buClr>
                <a:schemeClr val="accent2"/>
              </a:buClr>
              <a:buSzPct val="70000"/>
              <a:buFont typeface="Wingdings" pitchFamily="2" charset="2"/>
              <a:buChar char="n"/>
              <a:defRPr sz="2100">
                <a:solidFill>
                  <a:schemeClr val="tx1"/>
                </a:solidFill>
                <a:latin typeface="Garamond" pitchFamily="18" charset="0"/>
                <a:cs typeface="Arial" charset="0"/>
              </a:defRPr>
            </a:lvl2pPr>
            <a:lvl3pPr marL="857250" indent="-171450" eaLnBrk="0" hangingPunct="0">
              <a:spcBef>
                <a:spcPct val="20000"/>
              </a:spcBef>
              <a:buClr>
                <a:schemeClr val="tx2"/>
              </a:buClr>
              <a:buSzPct val="70000"/>
              <a:buFont typeface="Wingdings" pitchFamily="2" charset="2"/>
              <a:buChar char="n"/>
              <a:defRPr sz="1800">
                <a:solidFill>
                  <a:schemeClr val="tx1"/>
                </a:solidFill>
                <a:latin typeface="Garamond" pitchFamily="18" charset="0"/>
                <a:cs typeface="Arial" charset="0"/>
              </a:defRPr>
            </a:lvl3pPr>
            <a:lvl4pPr marL="1200150" indent="-171450" eaLnBrk="0" hangingPunct="0">
              <a:spcBef>
                <a:spcPct val="20000"/>
              </a:spcBef>
              <a:buClr>
                <a:schemeClr val="accent2"/>
              </a:buClr>
              <a:buSzPct val="70000"/>
              <a:buFont typeface="Wingdings" pitchFamily="2" charset="2"/>
              <a:buChar char="n"/>
              <a:defRPr sz="1500">
                <a:solidFill>
                  <a:schemeClr val="tx1"/>
                </a:solidFill>
                <a:latin typeface="Garamond" pitchFamily="18" charset="0"/>
                <a:cs typeface="Arial" charset="0"/>
              </a:defRPr>
            </a:lvl4pPr>
            <a:lvl5pPr marL="1543050" indent="-171450" eaLnBrk="0" hangingPunct="0">
              <a:spcBef>
                <a:spcPct val="20000"/>
              </a:spcBef>
              <a:buClr>
                <a:schemeClr val="hlink"/>
              </a:buClr>
              <a:buSzPct val="70000"/>
              <a:buFont typeface="Wingdings" pitchFamily="2" charset="2"/>
              <a:buChar char="n"/>
              <a:defRPr sz="1500">
                <a:solidFill>
                  <a:schemeClr val="tx1"/>
                </a:solidFill>
                <a:latin typeface="Garamond" pitchFamily="18" charset="0"/>
                <a:cs typeface="Arial" charset="0"/>
              </a:defRPr>
            </a:lvl5pPr>
            <a:lvl6pPr marL="1885950" indent="-171450" eaLnBrk="0" fontAlgn="base" hangingPunct="0">
              <a:spcBef>
                <a:spcPct val="20000"/>
              </a:spcBef>
              <a:spcAft>
                <a:spcPct val="0"/>
              </a:spcAft>
              <a:buClr>
                <a:schemeClr val="hlink"/>
              </a:buClr>
              <a:buSzPct val="70000"/>
              <a:buFont typeface="Wingdings" pitchFamily="2" charset="2"/>
              <a:buChar char="n"/>
              <a:defRPr sz="1500">
                <a:solidFill>
                  <a:schemeClr val="tx1"/>
                </a:solidFill>
                <a:latin typeface="Garamond" pitchFamily="18" charset="0"/>
                <a:cs typeface="Arial" charset="0"/>
              </a:defRPr>
            </a:lvl6pPr>
            <a:lvl7pPr marL="2228850" indent="-171450" eaLnBrk="0" fontAlgn="base" hangingPunct="0">
              <a:spcBef>
                <a:spcPct val="20000"/>
              </a:spcBef>
              <a:spcAft>
                <a:spcPct val="0"/>
              </a:spcAft>
              <a:buClr>
                <a:schemeClr val="hlink"/>
              </a:buClr>
              <a:buSzPct val="70000"/>
              <a:buFont typeface="Wingdings" pitchFamily="2" charset="2"/>
              <a:buChar char="n"/>
              <a:defRPr sz="1500">
                <a:solidFill>
                  <a:schemeClr val="tx1"/>
                </a:solidFill>
                <a:latin typeface="Garamond" pitchFamily="18" charset="0"/>
                <a:cs typeface="Arial" charset="0"/>
              </a:defRPr>
            </a:lvl7pPr>
            <a:lvl8pPr marL="2571750" indent="-171450" eaLnBrk="0" fontAlgn="base" hangingPunct="0">
              <a:spcBef>
                <a:spcPct val="20000"/>
              </a:spcBef>
              <a:spcAft>
                <a:spcPct val="0"/>
              </a:spcAft>
              <a:buClr>
                <a:schemeClr val="hlink"/>
              </a:buClr>
              <a:buSzPct val="70000"/>
              <a:buFont typeface="Wingdings" pitchFamily="2" charset="2"/>
              <a:buChar char="n"/>
              <a:defRPr sz="1500">
                <a:solidFill>
                  <a:schemeClr val="tx1"/>
                </a:solidFill>
                <a:latin typeface="Garamond" pitchFamily="18" charset="0"/>
                <a:cs typeface="Arial" charset="0"/>
              </a:defRPr>
            </a:lvl8pPr>
            <a:lvl9pPr marL="2914650" indent="-171450" eaLnBrk="0" fontAlgn="base" hangingPunct="0">
              <a:spcBef>
                <a:spcPct val="20000"/>
              </a:spcBef>
              <a:spcAft>
                <a:spcPct val="0"/>
              </a:spcAft>
              <a:buClr>
                <a:schemeClr val="hlink"/>
              </a:buClr>
              <a:buSzPct val="70000"/>
              <a:buFont typeface="Wingdings" pitchFamily="2" charset="2"/>
              <a:buChar char="n"/>
              <a:defRPr sz="1500">
                <a:solidFill>
                  <a:schemeClr val="tx1"/>
                </a:solidFill>
                <a:latin typeface="Garamond" pitchFamily="18" charset="0"/>
                <a:cs typeface="Arial" charset="0"/>
              </a:defRPr>
            </a:lvl9pPr>
          </a:lstStyle>
          <a:p>
            <a:pPr eaLnBrk="1" hangingPunct="1">
              <a:spcBef>
                <a:spcPct val="0"/>
              </a:spcBef>
              <a:buClrTx/>
              <a:buSzTx/>
              <a:buFontTx/>
              <a:buNone/>
            </a:pPr>
            <a:fld id="{5C35B692-7C78-437F-93A3-B03C976ECD9F}" type="slidenum">
              <a:rPr lang="en-US" altLang="en-US" sz="900">
                <a:latin typeface="Arial" charset="0"/>
              </a:rPr>
              <a:pPr eaLnBrk="1" hangingPunct="1">
                <a:spcBef>
                  <a:spcPct val="0"/>
                </a:spcBef>
                <a:buClrTx/>
                <a:buSzTx/>
                <a:buFontTx/>
                <a:buNone/>
              </a:pPr>
              <a:t>76</a:t>
            </a:fld>
            <a:endParaRPr lang="en-US" altLang="en-US" sz="900">
              <a:latin typeface="Arial" charset="0"/>
            </a:endParaRPr>
          </a:p>
        </p:txBody>
      </p:sp>
    </p:spTree>
    <p:extLst>
      <p:ext uri="{BB962C8B-B14F-4D97-AF65-F5344CB8AC3E}">
        <p14:creationId xmlns:p14="http://schemas.microsoft.com/office/powerpoint/2010/main" val="310501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1"/>
            <a:ext cx="7543800" cy="1219200"/>
          </a:xfrm>
        </p:spPr>
        <p:txBody>
          <a:bodyPr/>
          <a:lstStyle/>
          <a:p>
            <a:r>
              <a:rPr lang="en-US" dirty="0"/>
              <a:t>Questions? Comments?</a:t>
            </a:r>
          </a:p>
        </p:txBody>
      </p:sp>
      <p:sp>
        <p:nvSpPr>
          <p:cNvPr id="3" name="Content Placeholder 2"/>
          <p:cNvSpPr>
            <a:spLocks noGrp="1"/>
          </p:cNvSpPr>
          <p:nvPr>
            <p:ph idx="1"/>
          </p:nvPr>
        </p:nvSpPr>
        <p:spPr>
          <a:xfrm>
            <a:off x="1066944" y="1752600"/>
            <a:ext cx="7414708" cy="4357687"/>
          </a:xfrm>
        </p:spPr>
        <p:txBody>
          <a:bodyPr>
            <a:normAutofit/>
          </a:bodyPr>
          <a:lstStyle/>
          <a:p>
            <a:pPr>
              <a:buNone/>
            </a:pPr>
            <a:r>
              <a:rPr lang="en-US" dirty="0"/>
              <a:t>Contact me at:</a:t>
            </a:r>
          </a:p>
          <a:p>
            <a:pPr>
              <a:buNone/>
            </a:pPr>
            <a:endParaRPr lang="en-US" dirty="0"/>
          </a:p>
          <a:p>
            <a:pPr>
              <a:buNone/>
            </a:pPr>
            <a:r>
              <a:rPr lang="en-US" dirty="0"/>
              <a:t> Julianne </a:t>
            </a:r>
            <a:r>
              <a:rPr lang="en-US" dirty="0" err="1"/>
              <a:t>Stanz</a:t>
            </a:r>
            <a:endParaRPr lang="en-US" dirty="0"/>
          </a:p>
          <a:p>
            <a:pPr>
              <a:buNone/>
            </a:pPr>
            <a:endParaRPr lang="en-US" dirty="0">
              <a:hlinkClick r:id="rId3"/>
            </a:endParaRPr>
          </a:p>
          <a:p>
            <a:pPr>
              <a:buNone/>
            </a:pPr>
            <a:r>
              <a:rPr lang="en-US" dirty="0">
                <a:hlinkClick r:id="rId3"/>
              </a:rPr>
              <a:t>jstanz@gbdioc.org</a:t>
            </a:r>
            <a:endParaRPr lang="en-US" dirty="0"/>
          </a:p>
          <a:p>
            <a:pPr marL="68580" indent="0" algn="ctr">
              <a:buNone/>
            </a:pPr>
            <a:endParaRPr lang="en-US" i="1" dirty="0"/>
          </a:p>
          <a:p>
            <a:pPr marL="68580" indent="0" algn="ctr">
              <a:buNone/>
            </a:pPr>
            <a:r>
              <a:rPr lang="en-US" b="1" i="1" dirty="0" err="1"/>
              <a:t>Gurbh</a:t>
            </a:r>
            <a:r>
              <a:rPr lang="en-US" b="1" i="1" dirty="0"/>
              <a:t> Mile </a:t>
            </a:r>
            <a:r>
              <a:rPr lang="en-US" b="1" i="1" dirty="0" err="1"/>
              <a:t>Maith</a:t>
            </a:r>
            <a:r>
              <a:rPr lang="en-US" b="1" i="1" dirty="0"/>
              <a:t> </a:t>
            </a:r>
            <a:r>
              <a:rPr lang="en-US" b="1" i="1" dirty="0" err="1"/>
              <a:t>Agait</a:t>
            </a:r>
            <a:r>
              <a:rPr lang="en-US" b="1" i="1" dirty="0"/>
              <a:t> (A Hundred Thousand Thank </a:t>
            </a:r>
            <a:r>
              <a:rPr lang="en-US" b="1" i="1" dirty="0" err="1"/>
              <a:t>Yous</a:t>
            </a:r>
            <a:r>
              <a:rPr lang="en-US" b="1" i="1" dirty="0"/>
              <a:t>)</a:t>
            </a:r>
          </a:p>
        </p:txBody>
      </p:sp>
      <p:pic>
        <p:nvPicPr>
          <p:cNvPr id="4" name="Picture 6" descr="Go to fullsize image">
            <a:hlinkClick r:id="rId4"/>
          </p:cNvPr>
          <p:cNvPicPr>
            <a:picLocks noChangeAspect="1" noChangeArrowheads="1"/>
          </p:cNvPicPr>
          <p:nvPr/>
        </p:nvPicPr>
        <p:blipFill>
          <a:blip r:embed="rId5" cstate="print"/>
          <a:srcRect/>
          <a:stretch>
            <a:fillRect/>
          </a:stretch>
        </p:blipFill>
        <p:spPr bwMode="auto">
          <a:xfrm>
            <a:off x="2" y="4"/>
            <a:ext cx="1095375" cy="1190625"/>
          </a:xfrm>
          <a:prstGeom prst="rect">
            <a:avLst/>
          </a:prstGeom>
          <a:noFill/>
          <a:ln w="9525">
            <a:noFill/>
            <a:miter lim="800000"/>
            <a:headEnd/>
            <a:tailEnd/>
          </a:ln>
        </p:spPr>
      </p:pic>
      <p:pic>
        <p:nvPicPr>
          <p:cNvPr id="5" name="Picture 6" descr="Go to fullsize image">
            <a:hlinkClick r:id="rId4"/>
          </p:cNvPr>
          <p:cNvPicPr>
            <a:picLocks noChangeAspect="1" noChangeArrowheads="1"/>
          </p:cNvPicPr>
          <p:nvPr/>
        </p:nvPicPr>
        <p:blipFill>
          <a:blip r:embed="rId5" cstate="print"/>
          <a:srcRect/>
          <a:stretch>
            <a:fillRect/>
          </a:stretch>
        </p:blipFill>
        <p:spPr bwMode="auto">
          <a:xfrm>
            <a:off x="8048627" y="5667379"/>
            <a:ext cx="1095375" cy="1190625"/>
          </a:xfrm>
          <a:prstGeom prst="rect">
            <a:avLst/>
          </a:prstGeom>
          <a:noFill/>
          <a:ln w="9525">
            <a:noFill/>
            <a:miter lim="800000"/>
            <a:headEnd/>
            <a:tailEnd/>
          </a:ln>
        </p:spPr>
      </p:pic>
      <p:pic>
        <p:nvPicPr>
          <p:cNvPr id="6" name="Picture 6" descr="Go to fullsize image">
            <a:hlinkClick r:id="rId4"/>
          </p:cNvPr>
          <p:cNvPicPr>
            <a:picLocks noChangeAspect="1" noChangeArrowheads="1"/>
          </p:cNvPicPr>
          <p:nvPr/>
        </p:nvPicPr>
        <p:blipFill>
          <a:blip r:embed="rId5" cstate="print"/>
          <a:srcRect/>
          <a:stretch>
            <a:fillRect/>
          </a:stretch>
        </p:blipFill>
        <p:spPr bwMode="auto">
          <a:xfrm>
            <a:off x="2" y="5667379"/>
            <a:ext cx="1095375" cy="1190625"/>
          </a:xfrm>
          <a:prstGeom prst="rect">
            <a:avLst/>
          </a:prstGeom>
          <a:noFill/>
          <a:ln w="9525">
            <a:noFill/>
            <a:miter lim="800000"/>
            <a:headEnd/>
            <a:tailEnd/>
          </a:ln>
        </p:spPr>
      </p:pic>
      <p:pic>
        <p:nvPicPr>
          <p:cNvPr id="7" name="Picture 6" descr="Go to fullsize image">
            <a:hlinkClick r:id="rId4"/>
          </p:cNvPr>
          <p:cNvPicPr>
            <a:picLocks noChangeAspect="1" noChangeArrowheads="1"/>
          </p:cNvPicPr>
          <p:nvPr/>
        </p:nvPicPr>
        <p:blipFill>
          <a:blip r:embed="rId5" cstate="print"/>
          <a:srcRect/>
          <a:stretch>
            <a:fillRect/>
          </a:stretch>
        </p:blipFill>
        <p:spPr bwMode="auto">
          <a:xfrm>
            <a:off x="8048627" y="4"/>
            <a:ext cx="1095375" cy="1190625"/>
          </a:xfrm>
          <a:prstGeom prst="rect">
            <a:avLst/>
          </a:prstGeom>
          <a:noFill/>
          <a:ln w="9525">
            <a:noFill/>
            <a:miter lim="800000"/>
            <a:headEnd/>
            <a:tailEnd/>
          </a:ln>
        </p:spPr>
      </p:pic>
    </p:spTree>
    <p:extLst>
      <p:ext uri="{BB962C8B-B14F-4D97-AF65-F5344CB8AC3E}">
        <p14:creationId xmlns:p14="http://schemas.microsoft.com/office/powerpoint/2010/main" val="221739903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32941" y="4038600"/>
            <a:ext cx="7601919" cy="3172378"/>
          </a:xfrm>
        </p:spPr>
        <p:txBody>
          <a:bodyPr>
            <a:normAutofit/>
          </a:bodyPr>
          <a:lstStyle/>
          <a:p>
            <a:pPr algn="ctr"/>
            <a:r>
              <a:rPr lang="en-US" dirty="0">
                <a:solidFill>
                  <a:schemeClr val="tx1"/>
                </a:solidFill>
              </a:rPr>
              <a:t/>
            </a:r>
            <a:br>
              <a:rPr lang="en-US" dirty="0">
                <a:solidFill>
                  <a:schemeClr val="tx1"/>
                </a:solidFill>
              </a:rPr>
            </a:br>
            <a:r>
              <a:rPr lang="en-US" dirty="0">
                <a:solidFill>
                  <a:schemeClr val="tx1"/>
                </a:solidFill>
              </a:rPr>
              <a:t>Ian’s Story</a:t>
            </a:r>
            <a:br>
              <a:rPr lang="en-US" dirty="0">
                <a:solidFill>
                  <a:schemeClr val="tx1"/>
                </a:solidFill>
              </a:rPr>
            </a:br>
            <a:r>
              <a:rPr lang="en-US" dirty="0"/>
              <a:t> </a:t>
            </a:r>
          </a:p>
        </p:txBody>
      </p:sp>
      <p:pic>
        <p:nvPicPr>
          <p:cNvPr id="1026" name="Picture 2" descr="Image may contain: 2 people, people smiling, people st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5715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4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6" y="609600"/>
            <a:ext cx="9144000" cy="1752600"/>
          </a:xfrm>
        </p:spPr>
        <p:txBody>
          <a:bodyPr>
            <a:normAutofit fontScale="92500" lnSpcReduction="20000"/>
          </a:bodyPr>
          <a:lstStyle/>
          <a:p>
            <a:pPr marL="0" indent="0" algn="ctr">
              <a:buNone/>
            </a:pPr>
            <a:r>
              <a:rPr lang="en-US" sz="2400" dirty="0"/>
              <a:t>The General Directory for Catechesis tells us that </a:t>
            </a:r>
          </a:p>
          <a:p>
            <a:pPr marL="0" indent="0" algn="ctr">
              <a:buNone/>
            </a:pPr>
            <a:r>
              <a:rPr lang="en-US" sz="2400" dirty="0"/>
              <a:t>"diocesan pastoral programs must give absolute priority </a:t>
            </a:r>
          </a:p>
          <a:p>
            <a:pPr marL="0" indent="0" algn="ctr">
              <a:buNone/>
            </a:pPr>
            <a:r>
              <a:rPr lang="en-US" sz="2400" dirty="0"/>
              <a:t>to the formation of lay catechists" (234) and that </a:t>
            </a:r>
          </a:p>
          <a:p>
            <a:pPr marL="0" indent="0" algn="ctr">
              <a:buNone/>
            </a:pPr>
            <a:r>
              <a:rPr lang="en-US" sz="2400" dirty="0"/>
              <a:t>such formation must include three dimensions: </a:t>
            </a:r>
          </a:p>
          <a:p>
            <a:pPr marL="0" indent="0" algn="ctr">
              <a:buNone/>
            </a:pPr>
            <a:r>
              <a:rPr lang="en-US" sz="2400" dirty="0"/>
              <a:t>"being, knowing, and savoir-faire [doing]." (238)</a:t>
            </a:r>
          </a:p>
        </p:txBody>
      </p:sp>
      <p:pic>
        <p:nvPicPr>
          <p:cNvPr id="1026" name="Picture 2" descr="H:\Diocese\Department\Communications\Amber files\New Evangelization\JuliannePrezi\PreziImages\Ven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362200"/>
            <a:ext cx="3886200" cy="350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177743"/>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1.xml><?xml version="1.0" encoding="utf-8"?>
<a:theme xmlns:a="http://schemas.openxmlformats.org/drawingml/2006/main" name="1_The Catechists Backpack">
  <a:themeElements>
    <a:clrScheme name="Custom 1">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Grid">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The Catechists Backpack">
  <a:themeElements>
    <a:clrScheme name="Custom 1">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3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4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TotalTime>
  <Words>2579</Words>
  <Application>Microsoft Office PowerPoint</Application>
  <PresentationFormat>On-screen Show (4:3)</PresentationFormat>
  <Paragraphs>420</Paragraphs>
  <Slides>77</Slides>
  <Notes>77</Notes>
  <HiddenSlides>0</HiddenSlides>
  <MMClips>0</MMClips>
  <ScaleCrop>false</ScaleCrop>
  <HeadingPairs>
    <vt:vector size="8" baseType="variant">
      <vt:variant>
        <vt:lpstr>Fonts Used</vt:lpstr>
      </vt:variant>
      <vt:variant>
        <vt:i4>20</vt:i4>
      </vt:variant>
      <vt:variant>
        <vt:lpstr>Theme</vt:lpstr>
      </vt:variant>
      <vt:variant>
        <vt:i4>12</vt:i4>
      </vt:variant>
      <vt:variant>
        <vt:lpstr>Embedded OLE Servers</vt:lpstr>
      </vt:variant>
      <vt:variant>
        <vt:i4>1</vt:i4>
      </vt:variant>
      <vt:variant>
        <vt:lpstr>Slide Titles</vt:lpstr>
      </vt:variant>
      <vt:variant>
        <vt:i4>77</vt:i4>
      </vt:variant>
    </vt:vector>
  </HeadingPairs>
  <TitlesOfParts>
    <vt:vector size="110" baseType="lpstr">
      <vt:lpstr>AGaramond</vt:lpstr>
      <vt:lpstr>Arial</vt:lpstr>
      <vt:lpstr>Calibri</vt:lpstr>
      <vt:lpstr>Calibri Light</vt:lpstr>
      <vt:lpstr>Calisto MT</vt:lpstr>
      <vt:lpstr>Century Gothic</vt:lpstr>
      <vt:lpstr>Constantia</vt:lpstr>
      <vt:lpstr>Footlight MT Light</vt:lpstr>
      <vt:lpstr>Franklin Gothic Medium</vt:lpstr>
      <vt:lpstr>Garamond</vt:lpstr>
      <vt:lpstr>Georgia</vt:lpstr>
      <vt:lpstr>Maiandra GD</vt:lpstr>
      <vt:lpstr>Merriweather</vt:lpstr>
      <vt:lpstr>Palatino Linotype</vt:lpstr>
      <vt:lpstr>Tahoma</vt:lpstr>
      <vt:lpstr>Times New Roman</vt:lpstr>
      <vt:lpstr>Tw Cen MT</vt:lpstr>
      <vt:lpstr>Verdana</vt:lpstr>
      <vt:lpstr>Wingdings</vt:lpstr>
      <vt:lpstr>Wingdings 2</vt:lpstr>
      <vt:lpstr>Office Theme</vt:lpstr>
      <vt:lpstr>Aspect</vt:lpstr>
      <vt:lpstr>Austin</vt:lpstr>
      <vt:lpstr>The Catechists Backpack</vt:lpstr>
      <vt:lpstr>1_Aspect</vt:lpstr>
      <vt:lpstr>1_Office Theme</vt:lpstr>
      <vt:lpstr>2_Aspect</vt:lpstr>
      <vt:lpstr>3_Aspect</vt:lpstr>
      <vt:lpstr>4_Aspect</vt:lpstr>
      <vt:lpstr>5_Aspect</vt:lpstr>
      <vt:lpstr>1_The Catechists Backpack</vt:lpstr>
      <vt:lpstr>1_Grid</vt:lpstr>
      <vt:lpstr>Photo Editor Photo</vt:lpstr>
      <vt:lpstr>PowerPoint Presentation</vt:lpstr>
      <vt:lpstr>PowerPoint Presentation</vt:lpstr>
      <vt:lpstr>PowerPoint Presentation</vt:lpstr>
      <vt:lpstr>PowerPoint Presentation</vt:lpstr>
      <vt:lpstr>The SoulFriend Helps You to See Beyond </vt:lpstr>
      <vt:lpstr>PowerPoint Presentation</vt:lpstr>
      <vt:lpstr>PowerPoint Presentation</vt:lpstr>
      <vt:lpstr> Ian’s Story  </vt:lpstr>
      <vt:lpstr>PowerPoint Presentation</vt:lpstr>
      <vt:lpstr>PowerPoint Presentation</vt:lpstr>
      <vt:lpstr>PowerPoint Presentation</vt:lpstr>
      <vt:lpstr>Where you at right now??</vt:lpstr>
      <vt:lpstr>PowerPoint Presentation</vt:lpstr>
      <vt:lpstr>PowerPoint Presentation</vt:lpstr>
      <vt:lpstr>PowerPoint Presentation</vt:lpstr>
      <vt:lpstr>We follow jesus as His disciples by Sharing Our Story of faith</vt:lpstr>
      <vt:lpstr>PowerPoint Presentation</vt:lpstr>
      <vt:lpstr>PowerPoint Presentation</vt:lpstr>
      <vt:lpstr>PowerPoint Presentation</vt:lpstr>
      <vt:lpstr>PowerPoint Presentation</vt:lpstr>
      <vt:lpstr>Disciples, not Admirers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GPSS- Global Positioning Spiritual System </vt:lpstr>
      <vt:lpstr>PowerPoint Presentation</vt:lpstr>
      <vt:lpstr>The Presence of God</vt:lpstr>
      <vt:lpstr>PowerPoint Presentation</vt:lpstr>
      <vt:lpstr>PowerPoint Presentation</vt:lpstr>
      <vt:lpstr>Share Prayer</vt:lpstr>
      <vt:lpstr>PowerPoint Presentation</vt:lpstr>
      <vt:lpstr>PowerPoint Presentation</vt:lpstr>
      <vt:lpstr>Threats to our Spiritual Health </vt:lpstr>
      <vt:lpstr>Spiritual Worldliness</vt:lpstr>
      <vt:lpstr>Spiritual Sloth</vt:lpstr>
      <vt:lpstr>All Business…..The Pragmatic </vt:lpstr>
      <vt:lpstr>Narcissism</vt:lpstr>
      <vt:lpstr>Unbridled Restlessness</vt:lpstr>
      <vt:lpstr>  “I have told you these things, so that in me you may have peace. In this world you will have trouble.  But take heart! I have overcome the world.”   John 16:33 </vt:lpstr>
      <vt:lpstr>The 15 Diseases of Pastoral Ministers </vt:lpstr>
      <vt:lpstr>PowerPoint Presentation</vt:lpstr>
      <vt:lpstr>PowerPoint Presentation</vt:lpstr>
      <vt:lpstr>PowerPoint Presentation</vt:lpstr>
      <vt:lpstr>What Are You Building?</vt:lpstr>
      <vt:lpstr>They were all doing the same thing.   The first man had a job.   The second man had a career.   The third man had a calling.  Do you feel called by God to be where you are? What are you building?</vt:lpstr>
      <vt:lpstr>PowerPoint Presentation</vt:lpstr>
      <vt:lpstr>PowerPoint Presentation</vt:lpstr>
      <vt:lpstr>PowerPoint Presentation</vt:lpstr>
      <vt:lpstr>The Pickled Pepper</vt:lpstr>
      <vt:lpstr>PowerPoint Presentation</vt:lpstr>
      <vt:lpstr>PowerPoint Presentation</vt:lpstr>
      <vt:lpstr>PowerPoint Presentation</vt:lpstr>
      <vt:lpstr>Social Media Christmas</vt:lpstr>
      <vt:lpstr>What is your greatest joy in life?  In ministry?   Is- what is God calling you to and what the Church is asking of you, the same for you? </vt:lpstr>
      <vt:lpstr>PowerPoint Presentation</vt:lpstr>
      <vt:lpstr>PowerPoint Presentation</vt:lpstr>
      <vt:lpstr>Nick’s Story</vt:lpstr>
      <vt:lpstr>PowerPoint Presentation</vt:lpstr>
      <vt:lpstr>PowerPoint Presentation</vt:lpstr>
      <vt:lpstr>PowerPoint Presentation</vt:lpstr>
      <vt:lpstr>PowerPoint Presentation</vt:lpstr>
      <vt:lpstr>PowerPoint Presentation</vt:lpstr>
      <vt:lpstr>How do you respond?    </vt:lpstr>
      <vt:lpstr>How do you respond?    </vt:lpstr>
      <vt:lpstr>PowerPoint Presentation</vt:lpstr>
      <vt:lpstr>PowerPoint Presentation</vt:lpstr>
      <vt:lpstr>PowerPoint Presentation</vt:lpstr>
      <vt:lpstr>PowerPoint Presentation</vt:lpstr>
      <vt:lpstr>The Wyoming Prayer </vt:lpstr>
      <vt:lpstr>Questions? Comments?</vt:lpstr>
    </vt:vector>
  </TitlesOfParts>
  <Company>Diocese of Green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Celtic Spirituality</dc:title>
  <dc:creator>jdonlon</dc:creator>
  <cp:lastModifiedBy>John Gaffney</cp:lastModifiedBy>
  <cp:revision>105</cp:revision>
  <cp:lastPrinted>2019-02-18T15:58:05Z</cp:lastPrinted>
  <dcterms:created xsi:type="dcterms:W3CDTF">2009-01-19T22:20:33Z</dcterms:created>
  <dcterms:modified xsi:type="dcterms:W3CDTF">2019-02-18T20:48:58Z</dcterms:modified>
</cp:coreProperties>
</file>